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notesMasterIdLst>
    <p:notesMasterId r:id="rId70"/>
  </p:notesMasterIdLst>
  <p:sldIdLst>
    <p:sldId id="256" r:id="rId2"/>
    <p:sldId id="425" r:id="rId3"/>
    <p:sldId id="259" r:id="rId4"/>
    <p:sldId id="295" r:id="rId5"/>
    <p:sldId id="377" r:id="rId6"/>
    <p:sldId id="385" r:id="rId7"/>
    <p:sldId id="386" r:id="rId8"/>
    <p:sldId id="387" r:id="rId9"/>
    <p:sldId id="388" r:id="rId10"/>
    <p:sldId id="389" r:id="rId11"/>
    <p:sldId id="390" r:id="rId12"/>
    <p:sldId id="391" r:id="rId13"/>
    <p:sldId id="280" r:id="rId14"/>
    <p:sldId id="282" r:id="rId15"/>
    <p:sldId id="342" r:id="rId16"/>
    <p:sldId id="268" r:id="rId17"/>
    <p:sldId id="392" r:id="rId18"/>
    <p:sldId id="394" r:id="rId19"/>
    <p:sldId id="257" r:id="rId20"/>
    <p:sldId id="258" r:id="rId21"/>
    <p:sldId id="396" r:id="rId22"/>
    <p:sldId id="397" r:id="rId23"/>
    <p:sldId id="398" r:id="rId24"/>
    <p:sldId id="399" r:id="rId25"/>
    <p:sldId id="400" r:id="rId26"/>
    <p:sldId id="401" r:id="rId27"/>
    <p:sldId id="402" r:id="rId28"/>
    <p:sldId id="403" r:id="rId29"/>
    <p:sldId id="267" r:id="rId30"/>
    <p:sldId id="404" r:id="rId31"/>
    <p:sldId id="407" r:id="rId32"/>
    <p:sldId id="409" r:id="rId33"/>
    <p:sldId id="410" r:id="rId34"/>
    <p:sldId id="411" r:id="rId35"/>
    <p:sldId id="412" r:id="rId36"/>
    <p:sldId id="413" r:id="rId37"/>
    <p:sldId id="281" r:id="rId38"/>
    <p:sldId id="414" r:id="rId39"/>
    <p:sldId id="415" r:id="rId40"/>
    <p:sldId id="395" r:id="rId41"/>
    <p:sldId id="416" r:id="rId42"/>
    <p:sldId id="417" r:id="rId43"/>
    <p:sldId id="418" r:id="rId44"/>
    <p:sldId id="376" r:id="rId45"/>
    <p:sldId id="419" r:id="rId46"/>
    <p:sldId id="260" r:id="rId47"/>
    <p:sldId id="261" r:id="rId48"/>
    <p:sldId id="262" r:id="rId49"/>
    <p:sldId id="263" r:id="rId50"/>
    <p:sldId id="264" r:id="rId51"/>
    <p:sldId id="265" r:id="rId52"/>
    <p:sldId id="266" r:id="rId53"/>
    <p:sldId id="420" r:id="rId54"/>
    <p:sldId id="421" r:id="rId55"/>
    <p:sldId id="269" r:id="rId56"/>
    <p:sldId id="270" r:id="rId57"/>
    <p:sldId id="293" r:id="rId58"/>
    <p:sldId id="271" r:id="rId59"/>
    <p:sldId id="272" r:id="rId60"/>
    <p:sldId id="273" r:id="rId61"/>
    <p:sldId id="274" r:id="rId62"/>
    <p:sldId id="275" r:id="rId63"/>
    <p:sldId id="276" r:id="rId64"/>
    <p:sldId id="277" r:id="rId65"/>
    <p:sldId id="422" r:id="rId66"/>
    <p:sldId id="423" r:id="rId67"/>
    <p:sldId id="424" r:id="rId68"/>
    <p:sldId id="340" r:id="rId6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291" autoAdjust="0"/>
  </p:normalViewPr>
  <p:slideViewPr>
    <p:cSldViewPr snapToGrid="0">
      <p:cViewPr varScale="1">
        <p:scale>
          <a:sx n="68" d="100"/>
          <a:sy n="68" d="100"/>
        </p:scale>
        <p:origin x="81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CEDCAE01-1689-48AD-B35A-0F08F4096F3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77ACF86-B11C-4C50-BE14-0E809EA84846}"/>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F02157-5F9F-4A66-B281-55075486591F}" type="datetimeFigureOut">
              <a:rPr lang="en-US" smtClean="0"/>
              <a:t>1/6/2023</a:t>
            </a:fld>
            <a:endParaRPr lang="en-US"/>
          </a:p>
        </p:txBody>
      </p:sp>
      <p:sp>
        <p:nvSpPr>
          <p:cNvPr id="4" name="Slide Image Placeholder 3">
            <a:extLst>
              <a:ext uri="{FF2B5EF4-FFF2-40B4-BE49-F238E27FC236}">
                <a16:creationId xmlns:a16="http://schemas.microsoft.com/office/drawing/2014/main" id="{9B2BA892-94EC-43EC-9973-913F4B25D5F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a:extLst>
              <a:ext uri="{FF2B5EF4-FFF2-40B4-BE49-F238E27FC236}">
                <a16:creationId xmlns:a16="http://schemas.microsoft.com/office/drawing/2014/main" id="{6FB2C14D-485C-4A5A-B03D-00025BCA610E}"/>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a:extLst>
              <a:ext uri="{FF2B5EF4-FFF2-40B4-BE49-F238E27FC236}">
                <a16:creationId xmlns:a16="http://schemas.microsoft.com/office/drawing/2014/main" id="{A95B9B3C-B429-4A27-AF04-9D312A259633}"/>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a:extLst>
              <a:ext uri="{FF2B5EF4-FFF2-40B4-BE49-F238E27FC236}">
                <a16:creationId xmlns:a16="http://schemas.microsoft.com/office/drawing/2014/main" id="{4211A9B8-1238-47A8-A579-47D001B8751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03EA5A-00B6-42D7-9D71-84A8FB55104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2520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3452646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2879418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000" b="0" i="0">
                <a:solidFill>
                  <a:schemeClr val="accent1"/>
                </a:solidFill>
                <a:latin typeface="Arial MT"/>
                <a:cs typeface="Arial MT"/>
              </a:defRPr>
            </a:lvl1pPr>
          </a:lstStyle>
          <a:p>
            <a:endParaRPr/>
          </a:p>
        </p:txBody>
      </p:sp>
      <p:sp>
        <p:nvSpPr>
          <p:cNvPr id="3" name="Holder 3"/>
          <p:cNvSpPr>
            <a:spLocks noGrp="1"/>
          </p:cNvSpPr>
          <p:nvPr>
            <p:ph sz="half" idx="2"/>
          </p:nvPr>
        </p:nvSpPr>
        <p:spPr>
          <a:xfrm>
            <a:off x="609600" y="1577340"/>
            <a:ext cx="5303520" cy="387798"/>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7416685" y="1981370"/>
            <a:ext cx="2894753" cy="387798"/>
          </a:xfrm>
          <a:prstGeom prst="rect">
            <a:avLst/>
          </a:prstGeom>
        </p:spPr>
        <p:txBody>
          <a:bodyPr wrap="square" lIns="0" tIns="0" rIns="0" bIns="0">
            <a:spAutoFit/>
          </a:bodyPr>
          <a:lstStyle>
            <a:lvl1pPr>
              <a:defRPr sz="2800" b="0" i="0">
                <a:solidFill>
                  <a:schemeClr val="bg1"/>
                </a:solidFill>
                <a:latin typeface="Arial MT"/>
                <a:cs typeface="Arial MT"/>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1/6/2023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147758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8F317FF-CDED-4CE0-AC10-9F336B829346}" type="datetimeFigureOut">
              <a:rPr lang="en-US" smtClean="0"/>
              <a:t>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9514609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317FF-CDED-4CE0-AC10-9F336B829346}" type="datetimeFigureOut">
              <a:rPr lang="en-US" smtClean="0"/>
              <a:t>1/6/2023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2463550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8F317FF-CDED-4CE0-AC10-9F336B829346}" type="datetimeFigureOut">
              <a:rPr lang="en-US" smtClean="0"/>
              <a:t>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1616870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8F317FF-CDED-4CE0-AC10-9F336B829346}" type="datetimeFigureOut">
              <a:rPr lang="en-US" smtClean="0"/>
              <a:t>1/6/2023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02797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8F317FF-CDED-4CE0-AC10-9F336B829346}" type="datetimeFigureOut">
              <a:rPr lang="en-US" smtClean="0"/>
              <a:t>1/6/2023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3181986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317FF-CDED-4CE0-AC10-9F336B829346}" type="datetimeFigureOut">
              <a:rPr lang="en-US" smtClean="0"/>
              <a:t>1/6/2023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8850610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26326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317FF-CDED-4CE0-AC10-9F336B829346}" type="datetimeFigureOut">
              <a:rPr lang="en-US" smtClean="0"/>
              <a:t>1/6/2023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62BC2B-ADEB-48E0-BB97-86AF165896B0}" type="slidenum">
              <a:rPr lang="en-US" smtClean="0"/>
              <a:t>‹#›</a:t>
            </a:fld>
            <a:endParaRPr lang="en-US"/>
          </a:p>
        </p:txBody>
      </p:sp>
    </p:spTree>
    <p:extLst>
      <p:ext uri="{BB962C8B-B14F-4D97-AF65-F5344CB8AC3E}">
        <p14:creationId xmlns:p14="http://schemas.microsoft.com/office/powerpoint/2010/main" val="944380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317FF-CDED-4CE0-AC10-9F336B829346}" type="datetimeFigureOut">
              <a:rPr lang="en-US" smtClean="0"/>
              <a:t>1/6/2023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62BC2B-ADEB-48E0-BB97-86AF165896B0}" type="slidenum">
              <a:rPr lang="en-US" smtClean="0"/>
              <a:t>‹#›</a:t>
            </a:fld>
            <a:endParaRPr lang="en-US"/>
          </a:p>
        </p:txBody>
      </p:sp>
    </p:spTree>
    <p:extLst>
      <p:ext uri="{BB962C8B-B14F-4D97-AF65-F5344CB8AC3E}">
        <p14:creationId xmlns:p14="http://schemas.microsoft.com/office/powerpoint/2010/main" val="41461762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2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6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48.png"/><Relationship Id="rId9" Type="http://schemas.openxmlformats.org/officeDocument/2006/relationships/image" Target="../media/image53.png"/></Relationships>
</file>

<file path=ppt/slides/_rels/slide63.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5.png"/><Relationship Id="rId7" Type="http://schemas.openxmlformats.org/officeDocument/2006/relationships/image" Target="../media/image57.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56.png"/><Relationship Id="rId10" Type="http://schemas.openxmlformats.org/officeDocument/2006/relationships/image" Target="../media/image59.png"/><Relationship Id="rId4" Type="http://schemas.openxmlformats.org/officeDocument/2006/relationships/image" Target="../media/image48.png"/><Relationship Id="rId9" Type="http://schemas.openxmlformats.org/officeDocument/2006/relationships/image" Target="../media/image58.png"/></Relationships>
</file>

<file path=ppt/slides/_rels/slide6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60.png"/><Relationship Id="rId7" Type="http://schemas.openxmlformats.org/officeDocument/2006/relationships/image" Target="../media/image62.png"/><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png"/><Relationship Id="rId5" Type="http://schemas.openxmlformats.org/officeDocument/2006/relationships/image" Target="../media/image61.png"/><Relationship Id="rId10" Type="http://schemas.openxmlformats.org/officeDocument/2006/relationships/image" Target="../media/image59.png"/><Relationship Id="rId4" Type="http://schemas.openxmlformats.org/officeDocument/2006/relationships/image" Target="../media/image48.png"/><Relationship Id="rId9" Type="http://schemas.openxmlformats.org/officeDocument/2006/relationships/image" Target="../media/image58.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05161-ACFE-473F-B752-4385E78467DD}"/>
              </a:ext>
            </a:extLst>
          </p:cNvPr>
          <p:cNvSpPr>
            <a:spLocks noGrp="1"/>
          </p:cNvSpPr>
          <p:nvPr>
            <p:ph type="ctrTitle"/>
          </p:nvPr>
        </p:nvSpPr>
        <p:spPr/>
        <p:txBody>
          <a:bodyPr/>
          <a:lstStyle/>
          <a:p>
            <a:r>
              <a:rPr lang="en-US" dirty="0"/>
              <a:t>Heuristics</a:t>
            </a:r>
          </a:p>
        </p:txBody>
      </p:sp>
      <p:sp>
        <p:nvSpPr>
          <p:cNvPr id="3" name="Subtitle 2">
            <a:extLst>
              <a:ext uri="{FF2B5EF4-FFF2-40B4-BE49-F238E27FC236}">
                <a16:creationId xmlns:a16="http://schemas.microsoft.com/office/drawing/2014/main" id="{AF95A1C1-175A-46AD-B941-54B3481E45AF}"/>
              </a:ext>
            </a:extLst>
          </p:cNvPr>
          <p:cNvSpPr>
            <a:spLocks noGrp="1"/>
          </p:cNvSpPr>
          <p:nvPr>
            <p:ph type="subTitle" idx="1"/>
          </p:nvPr>
        </p:nvSpPr>
        <p:spPr/>
        <p:txBody>
          <a:bodyPr/>
          <a:lstStyle/>
          <a:p>
            <a:r>
              <a:rPr lang="en-US" dirty="0"/>
              <a:t>Lab Section 3</a:t>
            </a:r>
          </a:p>
        </p:txBody>
      </p:sp>
    </p:spTree>
    <p:extLst>
      <p:ext uri="{BB962C8B-B14F-4D97-AF65-F5344CB8AC3E}">
        <p14:creationId xmlns:p14="http://schemas.microsoft.com/office/powerpoint/2010/main" val="13375532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70188" y="486156"/>
            <a:ext cx="6652259" cy="695960"/>
          </a:xfrm>
          <a:prstGeom prst="rect">
            <a:avLst/>
          </a:prstGeom>
        </p:spPr>
        <p:txBody>
          <a:bodyPr vert="horz" wrap="square" lIns="0" tIns="12700" rIns="0" bIns="0" rtlCol="0" anchor="ctr">
            <a:spAutoFit/>
          </a:bodyPr>
          <a:lstStyle/>
          <a:p>
            <a:pPr marL="12700">
              <a:lnSpc>
                <a:spcPct val="100000"/>
              </a:lnSpc>
              <a:spcBef>
                <a:spcPts val="100"/>
              </a:spcBef>
            </a:pPr>
            <a:r>
              <a:rPr spc="160" dirty="0"/>
              <a:t>Example:</a:t>
            </a:r>
            <a:r>
              <a:rPr spc="-150" dirty="0"/>
              <a:t> </a:t>
            </a:r>
            <a:r>
              <a:rPr spc="225" dirty="0"/>
              <a:t>Lists</a:t>
            </a:r>
            <a:r>
              <a:rPr spc="-145" dirty="0"/>
              <a:t> </a:t>
            </a:r>
            <a:r>
              <a:rPr spc="225" dirty="0"/>
              <a:t>and</a:t>
            </a:r>
            <a:r>
              <a:rPr spc="-150" dirty="0"/>
              <a:t> </a:t>
            </a:r>
            <a:r>
              <a:rPr spc="245" dirty="0"/>
              <a:t>Dicts</a:t>
            </a:r>
          </a:p>
        </p:txBody>
      </p:sp>
      <p:sp>
        <p:nvSpPr>
          <p:cNvPr id="3" name="object 3"/>
          <p:cNvSpPr txBox="1"/>
          <p:nvPr/>
        </p:nvSpPr>
        <p:spPr>
          <a:xfrm>
            <a:off x="2059940" y="1537715"/>
            <a:ext cx="7908290" cy="872996"/>
          </a:xfrm>
          <a:prstGeom prst="rect">
            <a:avLst/>
          </a:prstGeom>
        </p:spPr>
        <p:txBody>
          <a:bodyPr vert="horz" wrap="square" lIns="0" tIns="12700" rIns="0" bIns="0" rtlCol="0">
            <a:spAutoFit/>
          </a:bodyPr>
          <a:lstStyle/>
          <a:p>
            <a:pPr marL="12700" marR="5080">
              <a:lnSpc>
                <a:spcPct val="111500"/>
              </a:lnSpc>
              <a:spcBef>
                <a:spcPts val="100"/>
              </a:spcBef>
            </a:pPr>
            <a:r>
              <a:rPr sz="2600" spc="120" dirty="0">
                <a:solidFill>
                  <a:srgbClr val="0070C0"/>
                </a:solidFill>
                <a:latin typeface="Arial MT"/>
                <a:cs typeface="Arial MT"/>
              </a:rPr>
              <a:t>student_list </a:t>
            </a:r>
            <a:r>
              <a:rPr sz="2600" spc="-5" dirty="0">
                <a:solidFill>
                  <a:srgbClr val="FFFFFF"/>
                </a:solidFill>
                <a:latin typeface="Arial MT"/>
                <a:cs typeface="Arial MT"/>
              </a:rPr>
              <a:t>= </a:t>
            </a:r>
            <a:r>
              <a:rPr sz="2600" spc="165" dirty="0">
                <a:solidFill>
                  <a:srgbClr val="FFFFFF"/>
                </a:solidFill>
                <a:latin typeface="Arial MT"/>
                <a:cs typeface="Arial MT"/>
              </a:rPr>
              <a:t>[’Jon’, </a:t>
            </a:r>
            <a:r>
              <a:rPr sz="2600" spc="130" dirty="0">
                <a:solidFill>
                  <a:srgbClr val="FFFFFF"/>
                </a:solidFill>
                <a:latin typeface="Arial MT"/>
                <a:cs typeface="Arial MT"/>
              </a:rPr>
              <a:t>’Robb’, </a:t>
            </a:r>
            <a:r>
              <a:rPr sz="2600" spc="175" dirty="0">
                <a:solidFill>
                  <a:srgbClr val="FFFFFF"/>
                </a:solidFill>
                <a:latin typeface="Arial MT"/>
                <a:cs typeface="Arial MT"/>
              </a:rPr>
              <a:t>’Arya’] </a:t>
            </a:r>
            <a:r>
              <a:rPr sz="2600" spc="180" dirty="0">
                <a:solidFill>
                  <a:srgbClr val="FFFFFF"/>
                </a:solidFill>
                <a:latin typeface="Arial MT"/>
                <a:cs typeface="Arial MT"/>
              </a:rPr>
              <a:t> </a:t>
            </a:r>
            <a:r>
              <a:rPr sz="2600" spc="135" dirty="0">
                <a:solidFill>
                  <a:srgbClr val="D32CFF"/>
                </a:solidFill>
                <a:latin typeface="Arial MT"/>
                <a:cs typeface="Arial MT"/>
              </a:rPr>
              <a:t>student_dictionary</a:t>
            </a:r>
            <a:r>
              <a:rPr sz="2600" spc="-70" dirty="0">
                <a:solidFill>
                  <a:srgbClr val="D32CFF"/>
                </a:solidFill>
                <a:latin typeface="Arial MT"/>
                <a:cs typeface="Arial MT"/>
              </a:rPr>
              <a:t> </a:t>
            </a:r>
            <a:r>
              <a:rPr sz="2600" spc="-5" dirty="0">
                <a:solidFill>
                  <a:srgbClr val="FFFFFF"/>
                </a:solidFill>
                <a:latin typeface="Arial MT"/>
                <a:cs typeface="Arial MT"/>
              </a:rPr>
              <a:t>=</a:t>
            </a:r>
            <a:r>
              <a:rPr sz="2600" spc="-70" dirty="0">
                <a:solidFill>
                  <a:srgbClr val="FFFFFF"/>
                </a:solidFill>
                <a:latin typeface="Arial MT"/>
                <a:cs typeface="Arial MT"/>
              </a:rPr>
              <a:t> </a:t>
            </a:r>
            <a:r>
              <a:rPr sz="2600" spc="140" dirty="0">
                <a:solidFill>
                  <a:srgbClr val="FFFFFF"/>
                </a:solidFill>
                <a:latin typeface="Arial MT"/>
                <a:cs typeface="Arial MT"/>
              </a:rPr>
              <a:t>{’Jon’:10,</a:t>
            </a:r>
            <a:r>
              <a:rPr sz="2600" spc="-65" dirty="0">
                <a:solidFill>
                  <a:srgbClr val="FFFFFF"/>
                </a:solidFill>
                <a:latin typeface="Arial MT"/>
                <a:cs typeface="Arial MT"/>
              </a:rPr>
              <a:t> </a:t>
            </a:r>
            <a:r>
              <a:rPr sz="2600" spc="120" dirty="0">
                <a:solidFill>
                  <a:srgbClr val="FFFFFF"/>
                </a:solidFill>
                <a:latin typeface="Arial MT"/>
                <a:cs typeface="Arial MT"/>
              </a:rPr>
              <a:t>’Robb’:5,</a:t>
            </a:r>
            <a:r>
              <a:rPr sz="2600" spc="-65" dirty="0">
                <a:solidFill>
                  <a:srgbClr val="FFFFFF"/>
                </a:solidFill>
                <a:latin typeface="Arial MT"/>
                <a:cs typeface="Arial MT"/>
              </a:rPr>
              <a:t> </a:t>
            </a:r>
            <a:r>
              <a:rPr sz="2600" spc="150" dirty="0">
                <a:solidFill>
                  <a:srgbClr val="FFFFFF"/>
                </a:solidFill>
                <a:latin typeface="Arial MT"/>
                <a:cs typeface="Arial MT"/>
              </a:rPr>
              <a:t>’Arya’:9}</a:t>
            </a:r>
            <a:endParaRPr sz="2600">
              <a:latin typeface="Arial MT"/>
              <a:cs typeface="Arial MT"/>
            </a:endParaRPr>
          </a:p>
        </p:txBody>
      </p:sp>
      <p:sp>
        <p:nvSpPr>
          <p:cNvPr id="4" name="object 4"/>
          <p:cNvSpPr txBox="1"/>
          <p:nvPr/>
        </p:nvSpPr>
        <p:spPr>
          <a:xfrm>
            <a:off x="2059940" y="2842260"/>
            <a:ext cx="4019550" cy="872996"/>
          </a:xfrm>
          <a:prstGeom prst="rect">
            <a:avLst/>
          </a:prstGeom>
        </p:spPr>
        <p:txBody>
          <a:bodyPr vert="horz" wrap="square" lIns="0" tIns="12700" rIns="0" bIns="0" rtlCol="0">
            <a:spAutoFit/>
          </a:bodyPr>
          <a:lstStyle/>
          <a:p>
            <a:pPr marL="12700" marR="5080">
              <a:lnSpc>
                <a:spcPct val="112300"/>
              </a:lnSpc>
              <a:spcBef>
                <a:spcPts val="100"/>
              </a:spcBef>
            </a:pPr>
            <a:r>
              <a:rPr sz="2600" spc="125" dirty="0">
                <a:solidFill>
                  <a:srgbClr val="FFFFFF"/>
                </a:solidFill>
                <a:latin typeface="Arial MT"/>
                <a:cs typeface="Arial MT"/>
              </a:rPr>
              <a:t>print(</a:t>
            </a:r>
            <a:r>
              <a:rPr sz="2600" spc="125" dirty="0">
                <a:solidFill>
                  <a:srgbClr val="0070C0"/>
                </a:solidFill>
                <a:latin typeface="Arial MT"/>
                <a:cs typeface="Arial MT"/>
              </a:rPr>
              <a:t>student_list</a:t>
            </a:r>
            <a:r>
              <a:rPr sz="2600" spc="125" dirty="0">
                <a:solidFill>
                  <a:srgbClr val="FFFFFF"/>
                </a:solidFill>
                <a:latin typeface="Arial MT"/>
                <a:cs typeface="Arial MT"/>
              </a:rPr>
              <a:t>) </a:t>
            </a:r>
            <a:r>
              <a:rPr sz="2600" spc="130" dirty="0">
                <a:solidFill>
                  <a:srgbClr val="FFFFFF"/>
                </a:solidFill>
                <a:latin typeface="Arial MT"/>
                <a:cs typeface="Arial MT"/>
              </a:rPr>
              <a:t> </a:t>
            </a:r>
            <a:r>
              <a:rPr sz="2600" spc="135" dirty="0">
                <a:solidFill>
                  <a:srgbClr val="FFFFFF"/>
                </a:solidFill>
                <a:latin typeface="Arial MT"/>
                <a:cs typeface="Arial MT"/>
              </a:rPr>
              <a:t>print(</a:t>
            </a:r>
            <a:r>
              <a:rPr sz="2600" spc="135" dirty="0">
                <a:solidFill>
                  <a:srgbClr val="D32CFF"/>
                </a:solidFill>
                <a:latin typeface="Arial MT"/>
                <a:cs typeface="Arial MT"/>
              </a:rPr>
              <a:t>student_dictionary</a:t>
            </a:r>
            <a:r>
              <a:rPr sz="2600" spc="135" dirty="0">
                <a:solidFill>
                  <a:srgbClr val="FFFFFF"/>
                </a:solidFill>
                <a:latin typeface="Arial MT"/>
                <a:cs typeface="Arial MT"/>
              </a:rPr>
              <a:t>)</a:t>
            </a:r>
            <a:endParaRPr sz="2600">
              <a:latin typeface="Arial MT"/>
              <a:cs typeface="Arial MT"/>
            </a:endParaRPr>
          </a:p>
        </p:txBody>
      </p:sp>
      <p:sp>
        <p:nvSpPr>
          <p:cNvPr id="5" name="object 5"/>
          <p:cNvSpPr txBox="1"/>
          <p:nvPr/>
        </p:nvSpPr>
        <p:spPr>
          <a:xfrm>
            <a:off x="2059940" y="4149852"/>
            <a:ext cx="4451350" cy="872996"/>
          </a:xfrm>
          <a:prstGeom prst="rect">
            <a:avLst/>
          </a:prstGeom>
        </p:spPr>
        <p:txBody>
          <a:bodyPr vert="horz" wrap="square" lIns="0" tIns="12700" rIns="0" bIns="0" rtlCol="0">
            <a:spAutoFit/>
          </a:bodyPr>
          <a:lstStyle/>
          <a:p>
            <a:pPr marL="12700" marR="5080">
              <a:lnSpc>
                <a:spcPct val="112300"/>
              </a:lnSpc>
              <a:spcBef>
                <a:spcPts val="100"/>
              </a:spcBef>
            </a:pPr>
            <a:r>
              <a:rPr sz="2600" spc="130" dirty="0">
                <a:solidFill>
                  <a:srgbClr val="FFFFFF"/>
                </a:solidFill>
                <a:latin typeface="Arial MT"/>
                <a:cs typeface="Arial MT"/>
              </a:rPr>
              <a:t>print(</a:t>
            </a:r>
            <a:r>
              <a:rPr sz="2600" spc="130" dirty="0">
                <a:solidFill>
                  <a:srgbClr val="0070C0"/>
                </a:solidFill>
                <a:latin typeface="Arial MT"/>
                <a:cs typeface="Arial MT"/>
              </a:rPr>
              <a:t>student_list</a:t>
            </a:r>
            <a:r>
              <a:rPr sz="2600" spc="130" dirty="0">
                <a:solidFill>
                  <a:srgbClr val="FFFFFF"/>
                </a:solidFill>
                <a:latin typeface="Arial MT"/>
                <a:cs typeface="Arial MT"/>
              </a:rPr>
              <a:t>[0]) </a:t>
            </a:r>
            <a:r>
              <a:rPr sz="2600" spc="135" dirty="0">
                <a:solidFill>
                  <a:srgbClr val="FFFFFF"/>
                </a:solidFill>
                <a:latin typeface="Arial MT"/>
                <a:cs typeface="Arial MT"/>
              </a:rPr>
              <a:t> </a:t>
            </a:r>
            <a:r>
              <a:rPr sz="2600" spc="140" dirty="0">
                <a:solidFill>
                  <a:srgbClr val="FFFFFF"/>
                </a:solidFill>
                <a:latin typeface="Arial MT"/>
                <a:cs typeface="Arial MT"/>
              </a:rPr>
              <a:t>print(</a:t>
            </a:r>
            <a:r>
              <a:rPr sz="2600" spc="140" dirty="0">
                <a:solidFill>
                  <a:srgbClr val="D32CFF"/>
                </a:solidFill>
                <a:latin typeface="Arial MT"/>
                <a:cs typeface="Arial MT"/>
              </a:rPr>
              <a:t>student_dictionary</a:t>
            </a:r>
            <a:r>
              <a:rPr sz="2600" spc="140" dirty="0">
                <a:solidFill>
                  <a:srgbClr val="FFFFFF"/>
                </a:solidFill>
                <a:latin typeface="Arial MT"/>
                <a:cs typeface="Arial MT"/>
              </a:rPr>
              <a:t>[0])</a:t>
            </a:r>
            <a:endParaRPr sz="2600">
              <a:latin typeface="Arial MT"/>
              <a:cs typeface="Arial MT"/>
            </a:endParaRPr>
          </a:p>
        </p:txBody>
      </p:sp>
      <p:sp>
        <p:nvSpPr>
          <p:cNvPr id="6" name="object 6"/>
          <p:cNvSpPr txBox="1"/>
          <p:nvPr/>
        </p:nvSpPr>
        <p:spPr>
          <a:xfrm>
            <a:off x="6742102" y="2791459"/>
            <a:ext cx="3589020" cy="982980"/>
          </a:xfrm>
          <a:prstGeom prst="rect">
            <a:avLst/>
          </a:prstGeom>
        </p:spPr>
        <p:txBody>
          <a:bodyPr vert="horz" wrap="square" lIns="0" tIns="125095" rIns="0" bIns="0" rtlCol="0">
            <a:spAutoFit/>
          </a:bodyPr>
          <a:lstStyle/>
          <a:p>
            <a:pPr marL="12700">
              <a:spcBef>
                <a:spcPts val="985"/>
              </a:spcBef>
            </a:pPr>
            <a:r>
              <a:rPr sz="2400" spc="-60" dirty="0">
                <a:solidFill>
                  <a:srgbClr val="FF0000"/>
                </a:solidFill>
                <a:latin typeface="Calibri"/>
                <a:cs typeface="Calibri"/>
              </a:rPr>
              <a:t>[’Jon’,</a:t>
            </a:r>
            <a:r>
              <a:rPr sz="2400" spc="-25" dirty="0">
                <a:solidFill>
                  <a:srgbClr val="FF0000"/>
                </a:solidFill>
                <a:latin typeface="Calibri"/>
                <a:cs typeface="Calibri"/>
              </a:rPr>
              <a:t> </a:t>
            </a:r>
            <a:r>
              <a:rPr sz="2400" spc="-45" dirty="0">
                <a:solidFill>
                  <a:srgbClr val="FF0000"/>
                </a:solidFill>
                <a:latin typeface="Calibri"/>
                <a:cs typeface="Calibri"/>
              </a:rPr>
              <a:t>’Robb’,</a:t>
            </a:r>
            <a:r>
              <a:rPr sz="2400" spc="-20" dirty="0">
                <a:solidFill>
                  <a:srgbClr val="FF0000"/>
                </a:solidFill>
                <a:latin typeface="Calibri"/>
                <a:cs typeface="Calibri"/>
              </a:rPr>
              <a:t> </a:t>
            </a:r>
            <a:r>
              <a:rPr sz="2400" spc="-50" dirty="0">
                <a:solidFill>
                  <a:srgbClr val="FF0000"/>
                </a:solidFill>
                <a:latin typeface="Calibri"/>
                <a:cs typeface="Calibri"/>
              </a:rPr>
              <a:t>’Arya’]</a:t>
            </a:r>
            <a:endParaRPr sz="2400">
              <a:latin typeface="Calibri"/>
              <a:cs typeface="Calibri"/>
            </a:endParaRPr>
          </a:p>
          <a:p>
            <a:pPr marL="12700">
              <a:spcBef>
                <a:spcPts val="890"/>
              </a:spcBef>
            </a:pPr>
            <a:r>
              <a:rPr sz="2400" spc="-45" dirty="0">
                <a:solidFill>
                  <a:srgbClr val="FF0000"/>
                </a:solidFill>
                <a:latin typeface="Calibri"/>
                <a:cs typeface="Calibri"/>
              </a:rPr>
              <a:t>{’Arya’:</a:t>
            </a:r>
            <a:r>
              <a:rPr sz="2400" spc="-20" dirty="0">
                <a:solidFill>
                  <a:srgbClr val="FF0000"/>
                </a:solidFill>
                <a:latin typeface="Calibri"/>
                <a:cs typeface="Calibri"/>
              </a:rPr>
              <a:t> </a:t>
            </a:r>
            <a:r>
              <a:rPr sz="2400" spc="-5" dirty="0">
                <a:solidFill>
                  <a:srgbClr val="FF0000"/>
                </a:solidFill>
                <a:latin typeface="Calibri"/>
                <a:cs typeface="Calibri"/>
              </a:rPr>
              <a:t>9,</a:t>
            </a:r>
            <a:r>
              <a:rPr sz="2400" spc="-15" dirty="0">
                <a:solidFill>
                  <a:srgbClr val="FF0000"/>
                </a:solidFill>
                <a:latin typeface="Calibri"/>
                <a:cs typeface="Calibri"/>
              </a:rPr>
              <a:t> </a:t>
            </a:r>
            <a:r>
              <a:rPr sz="2400" spc="-10" dirty="0">
                <a:solidFill>
                  <a:srgbClr val="FF0000"/>
                </a:solidFill>
                <a:latin typeface="Calibri"/>
                <a:cs typeface="Calibri"/>
              </a:rPr>
              <a:t>’Robb’:</a:t>
            </a:r>
            <a:r>
              <a:rPr sz="2400" spc="-20" dirty="0">
                <a:solidFill>
                  <a:srgbClr val="FF0000"/>
                </a:solidFill>
                <a:latin typeface="Calibri"/>
                <a:cs typeface="Calibri"/>
              </a:rPr>
              <a:t> </a:t>
            </a:r>
            <a:r>
              <a:rPr sz="2400" spc="-5" dirty="0">
                <a:solidFill>
                  <a:srgbClr val="FF0000"/>
                </a:solidFill>
                <a:latin typeface="Calibri"/>
                <a:cs typeface="Calibri"/>
              </a:rPr>
              <a:t>5,</a:t>
            </a:r>
            <a:r>
              <a:rPr sz="2400" spc="-15" dirty="0">
                <a:solidFill>
                  <a:srgbClr val="FF0000"/>
                </a:solidFill>
                <a:latin typeface="Calibri"/>
                <a:cs typeface="Calibri"/>
              </a:rPr>
              <a:t> </a:t>
            </a:r>
            <a:r>
              <a:rPr sz="2400" spc="-30" dirty="0">
                <a:solidFill>
                  <a:srgbClr val="FF0000"/>
                </a:solidFill>
                <a:latin typeface="Calibri"/>
                <a:cs typeface="Calibri"/>
              </a:rPr>
              <a:t>’Jon’:</a:t>
            </a:r>
            <a:r>
              <a:rPr sz="2400" spc="-20" dirty="0">
                <a:solidFill>
                  <a:srgbClr val="FF0000"/>
                </a:solidFill>
                <a:latin typeface="Calibri"/>
                <a:cs typeface="Calibri"/>
              </a:rPr>
              <a:t> </a:t>
            </a:r>
            <a:r>
              <a:rPr sz="2400" spc="-5" dirty="0">
                <a:solidFill>
                  <a:srgbClr val="FF0000"/>
                </a:solidFill>
                <a:latin typeface="Calibri"/>
                <a:cs typeface="Calibri"/>
              </a:rPr>
              <a:t>10}</a:t>
            </a:r>
            <a:endParaRPr sz="2400">
              <a:latin typeface="Calibri"/>
              <a:cs typeface="Calibri"/>
            </a:endParaRPr>
          </a:p>
        </p:txBody>
      </p:sp>
      <p:sp>
        <p:nvSpPr>
          <p:cNvPr id="7" name="object 7"/>
          <p:cNvSpPr txBox="1"/>
          <p:nvPr/>
        </p:nvSpPr>
        <p:spPr>
          <a:xfrm>
            <a:off x="6774377" y="4120388"/>
            <a:ext cx="1395095" cy="908518"/>
          </a:xfrm>
          <a:prstGeom prst="rect">
            <a:avLst/>
          </a:prstGeom>
        </p:spPr>
        <p:txBody>
          <a:bodyPr vert="horz" wrap="square" lIns="0" tIns="12700" rIns="0" bIns="0" rtlCol="0">
            <a:spAutoFit/>
          </a:bodyPr>
          <a:lstStyle/>
          <a:p>
            <a:pPr marL="12700" marR="5080" indent="16510">
              <a:lnSpc>
                <a:spcPct val="125800"/>
              </a:lnSpc>
              <a:spcBef>
                <a:spcPts val="100"/>
              </a:spcBef>
            </a:pPr>
            <a:r>
              <a:rPr sz="2400" spc="-35" dirty="0">
                <a:solidFill>
                  <a:srgbClr val="FF0000"/>
                </a:solidFill>
                <a:latin typeface="Calibri"/>
                <a:cs typeface="Calibri"/>
              </a:rPr>
              <a:t>’Jon’ </a:t>
            </a:r>
            <a:r>
              <a:rPr sz="2400" spc="-30" dirty="0">
                <a:solidFill>
                  <a:srgbClr val="FF0000"/>
                </a:solidFill>
                <a:latin typeface="Calibri"/>
                <a:cs typeface="Calibri"/>
              </a:rPr>
              <a:t> </a:t>
            </a:r>
            <a:r>
              <a:rPr sz="2400" spc="-15" dirty="0">
                <a:solidFill>
                  <a:srgbClr val="FF0000"/>
                </a:solidFill>
                <a:latin typeface="Calibri"/>
                <a:cs typeface="Calibri"/>
              </a:rPr>
              <a:t>KeyError:</a:t>
            </a:r>
            <a:r>
              <a:rPr sz="2400" spc="-75" dirty="0">
                <a:solidFill>
                  <a:srgbClr val="FF0000"/>
                </a:solidFill>
                <a:latin typeface="Calibri"/>
                <a:cs typeface="Calibri"/>
              </a:rPr>
              <a:t> </a:t>
            </a:r>
            <a:r>
              <a:rPr sz="2400" dirty="0">
                <a:solidFill>
                  <a:srgbClr val="FF0000"/>
                </a:solidFill>
                <a:latin typeface="Calibri"/>
                <a:cs typeface="Calibri"/>
              </a:rPr>
              <a:t>0</a:t>
            </a:r>
            <a:endParaRPr sz="2400">
              <a:latin typeface="Calibri"/>
              <a:cs typeface="Calibri"/>
            </a:endParaRPr>
          </a:p>
        </p:txBody>
      </p:sp>
      <p:sp>
        <p:nvSpPr>
          <p:cNvPr id="8" name="object 8"/>
          <p:cNvSpPr txBox="1"/>
          <p:nvPr/>
        </p:nvSpPr>
        <p:spPr>
          <a:xfrm>
            <a:off x="2059941" y="5049011"/>
            <a:ext cx="7748905" cy="878840"/>
          </a:xfrm>
          <a:prstGeom prst="rect">
            <a:avLst/>
          </a:prstGeom>
        </p:spPr>
        <p:txBody>
          <a:bodyPr vert="horz" wrap="square" lIns="0" tIns="43180" rIns="0" bIns="0" rtlCol="0">
            <a:spAutoFit/>
          </a:bodyPr>
          <a:lstStyle/>
          <a:p>
            <a:pPr marL="12700">
              <a:spcBef>
                <a:spcPts val="340"/>
              </a:spcBef>
              <a:tabLst>
                <a:tab pos="5574030" algn="l"/>
              </a:tabLst>
            </a:pPr>
            <a:r>
              <a:rPr sz="3900" spc="217" baseline="1068" dirty="0">
                <a:solidFill>
                  <a:srgbClr val="FFFFFF"/>
                </a:solidFill>
                <a:latin typeface="Arial MT"/>
                <a:cs typeface="Arial MT"/>
              </a:rPr>
              <a:t>print(</a:t>
            </a:r>
            <a:r>
              <a:rPr sz="3900" spc="217" baseline="1068" dirty="0">
                <a:solidFill>
                  <a:srgbClr val="D32CFF"/>
                </a:solidFill>
                <a:latin typeface="Arial MT"/>
                <a:cs typeface="Arial MT"/>
              </a:rPr>
              <a:t>student_dictionary</a:t>
            </a:r>
            <a:r>
              <a:rPr sz="3900" spc="217" baseline="1068" dirty="0">
                <a:solidFill>
                  <a:srgbClr val="FFFFFF"/>
                </a:solidFill>
                <a:latin typeface="Arial MT"/>
                <a:cs typeface="Arial MT"/>
              </a:rPr>
              <a:t>[’Jon’])	</a:t>
            </a:r>
            <a:r>
              <a:rPr sz="2400" spc="-5" dirty="0">
                <a:solidFill>
                  <a:srgbClr val="FF0000"/>
                </a:solidFill>
                <a:latin typeface="Calibri"/>
                <a:cs typeface="Calibri"/>
              </a:rPr>
              <a:t>10</a:t>
            </a:r>
            <a:endParaRPr sz="2400">
              <a:latin typeface="Calibri"/>
              <a:cs typeface="Calibri"/>
            </a:endParaRPr>
          </a:p>
          <a:p>
            <a:pPr marL="12700">
              <a:spcBef>
                <a:spcPts val="240"/>
              </a:spcBef>
            </a:pPr>
            <a:r>
              <a:rPr sz="2600" spc="145" dirty="0">
                <a:solidFill>
                  <a:srgbClr val="FFFFFF"/>
                </a:solidFill>
                <a:latin typeface="Arial MT"/>
                <a:cs typeface="Arial MT"/>
              </a:rPr>
              <a:t>print(</a:t>
            </a:r>
            <a:r>
              <a:rPr sz="2600" spc="145" dirty="0">
                <a:solidFill>
                  <a:srgbClr val="D32CFF"/>
                </a:solidFill>
                <a:latin typeface="Arial MT"/>
                <a:cs typeface="Arial MT"/>
              </a:rPr>
              <a:t>student_dictionary</a:t>
            </a:r>
            <a:r>
              <a:rPr sz="2600" spc="145" dirty="0">
                <a:solidFill>
                  <a:srgbClr val="FFFFFF"/>
                </a:solidFill>
                <a:latin typeface="Arial MT"/>
                <a:cs typeface="Arial MT"/>
              </a:rPr>
              <a:t>[’Cercei’])</a:t>
            </a:r>
            <a:r>
              <a:rPr sz="2600" spc="15" dirty="0">
                <a:solidFill>
                  <a:srgbClr val="FFFFFF"/>
                </a:solidFill>
                <a:latin typeface="Arial MT"/>
                <a:cs typeface="Arial MT"/>
              </a:rPr>
              <a:t> </a:t>
            </a:r>
            <a:r>
              <a:rPr sz="3600" spc="-22" baseline="4629" dirty="0">
                <a:solidFill>
                  <a:srgbClr val="FF0000"/>
                </a:solidFill>
                <a:latin typeface="Calibri"/>
                <a:cs typeface="Calibri"/>
              </a:rPr>
              <a:t>KeyError:</a:t>
            </a:r>
            <a:r>
              <a:rPr sz="3600" spc="22" baseline="4629" dirty="0">
                <a:solidFill>
                  <a:srgbClr val="FF0000"/>
                </a:solidFill>
                <a:latin typeface="Calibri"/>
                <a:cs typeface="Calibri"/>
              </a:rPr>
              <a:t> </a:t>
            </a:r>
            <a:r>
              <a:rPr sz="3600" spc="-7" baseline="4629" dirty="0">
                <a:solidFill>
                  <a:srgbClr val="FF0000"/>
                </a:solidFill>
                <a:latin typeface="Calibri"/>
                <a:cs typeface="Calibri"/>
              </a:rPr>
              <a:t>‘Cercei’</a:t>
            </a:r>
            <a:endParaRPr sz="3600" baseline="4629">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4962" y="486156"/>
            <a:ext cx="7461884" cy="695960"/>
          </a:xfrm>
          <a:prstGeom prst="rect">
            <a:avLst/>
          </a:prstGeom>
        </p:spPr>
        <p:txBody>
          <a:bodyPr vert="horz" wrap="square" lIns="0" tIns="12700" rIns="0" bIns="0" rtlCol="0" anchor="ctr">
            <a:spAutoFit/>
          </a:bodyPr>
          <a:lstStyle/>
          <a:p>
            <a:pPr marL="12700">
              <a:lnSpc>
                <a:spcPct val="100000"/>
              </a:lnSpc>
              <a:spcBef>
                <a:spcPts val="100"/>
              </a:spcBef>
            </a:pPr>
            <a:r>
              <a:rPr spc="254" dirty="0"/>
              <a:t>How</a:t>
            </a:r>
            <a:r>
              <a:rPr spc="-145" dirty="0"/>
              <a:t> </a:t>
            </a:r>
            <a:r>
              <a:rPr spc="270" dirty="0"/>
              <a:t>to</a:t>
            </a:r>
            <a:r>
              <a:rPr spc="-135" dirty="0"/>
              <a:t> </a:t>
            </a:r>
            <a:r>
              <a:rPr spc="175" dirty="0"/>
              <a:t>Prevent</a:t>
            </a:r>
            <a:r>
              <a:rPr spc="-140" dirty="0"/>
              <a:t> </a:t>
            </a:r>
            <a:r>
              <a:rPr spc="125" dirty="0"/>
              <a:t>Key</a:t>
            </a:r>
            <a:r>
              <a:rPr spc="-135" dirty="0"/>
              <a:t> </a:t>
            </a:r>
            <a:r>
              <a:rPr spc="215" dirty="0"/>
              <a:t>Errors?</a:t>
            </a:r>
          </a:p>
        </p:txBody>
      </p:sp>
      <p:sp>
        <p:nvSpPr>
          <p:cNvPr id="3" name="object 3"/>
          <p:cNvSpPr txBox="1"/>
          <p:nvPr/>
        </p:nvSpPr>
        <p:spPr>
          <a:xfrm>
            <a:off x="2059940" y="1583437"/>
            <a:ext cx="7239000" cy="4170679"/>
          </a:xfrm>
          <a:prstGeom prst="rect">
            <a:avLst/>
          </a:prstGeom>
        </p:spPr>
        <p:txBody>
          <a:bodyPr vert="horz" wrap="square" lIns="0" tIns="75565" rIns="0" bIns="0" rtlCol="0">
            <a:spAutoFit/>
          </a:bodyPr>
          <a:lstStyle/>
          <a:p>
            <a:pPr marL="355600" marR="191135" indent="-342900">
              <a:lnSpc>
                <a:spcPts val="3379"/>
              </a:lnSpc>
              <a:spcBef>
                <a:spcPts val="595"/>
              </a:spcBef>
              <a:buChar char="•"/>
              <a:tabLst>
                <a:tab pos="354965" algn="l"/>
                <a:tab pos="355600" algn="l"/>
              </a:tabLst>
            </a:pPr>
            <a:r>
              <a:rPr sz="3200" spc="140" dirty="0">
                <a:solidFill>
                  <a:srgbClr val="FFFFFF"/>
                </a:solidFill>
                <a:latin typeface="Arial MT"/>
                <a:cs typeface="Arial MT"/>
              </a:rPr>
              <a:t>Remember</a:t>
            </a:r>
            <a:r>
              <a:rPr sz="3200" spc="-100" dirty="0">
                <a:solidFill>
                  <a:srgbClr val="FFFFFF"/>
                </a:solidFill>
                <a:latin typeface="Arial MT"/>
                <a:cs typeface="Arial MT"/>
              </a:rPr>
              <a:t> </a:t>
            </a:r>
            <a:r>
              <a:rPr sz="3200" spc="170" dirty="0">
                <a:solidFill>
                  <a:srgbClr val="FFFFFF"/>
                </a:solidFill>
                <a:latin typeface="Arial MT"/>
                <a:cs typeface="Arial MT"/>
              </a:rPr>
              <a:t>the</a:t>
            </a:r>
            <a:r>
              <a:rPr sz="3200" spc="-95" dirty="0">
                <a:solidFill>
                  <a:srgbClr val="FFFFFF"/>
                </a:solidFill>
                <a:latin typeface="Arial MT"/>
                <a:cs typeface="Arial MT"/>
              </a:rPr>
              <a:t> </a:t>
            </a:r>
            <a:r>
              <a:rPr sz="3200" spc="150" dirty="0">
                <a:solidFill>
                  <a:srgbClr val="D32CFF"/>
                </a:solidFill>
                <a:latin typeface="Arial MT"/>
                <a:cs typeface="Arial MT"/>
              </a:rPr>
              <a:t>in</a:t>
            </a:r>
            <a:r>
              <a:rPr sz="3200" spc="-85" dirty="0">
                <a:solidFill>
                  <a:srgbClr val="D32CFF"/>
                </a:solidFill>
                <a:latin typeface="Arial MT"/>
                <a:cs typeface="Arial MT"/>
              </a:rPr>
              <a:t> </a:t>
            </a:r>
            <a:r>
              <a:rPr sz="3200" spc="170" dirty="0">
                <a:solidFill>
                  <a:srgbClr val="FFFFFF"/>
                </a:solidFill>
                <a:latin typeface="Arial MT"/>
                <a:cs typeface="Arial MT"/>
              </a:rPr>
              <a:t>operator?</a:t>
            </a:r>
            <a:r>
              <a:rPr sz="3200" spc="-90" dirty="0">
                <a:solidFill>
                  <a:srgbClr val="FFFFFF"/>
                </a:solidFill>
                <a:latin typeface="Arial MT"/>
                <a:cs typeface="Arial MT"/>
              </a:rPr>
              <a:t> </a:t>
            </a:r>
            <a:r>
              <a:rPr sz="3200" spc="175" dirty="0">
                <a:solidFill>
                  <a:srgbClr val="FFFFFF"/>
                </a:solidFill>
                <a:latin typeface="Arial MT"/>
                <a:cs typeface="Arial MT"/>
              </a:rPr>
              <a:t>It</a:t>
            </a:r>
            <a:r>
              <a:rPr sz="3200" spc="-90" dirty="0">
                <a:solidFill>
                  <a:srgbClr val="FFFFFF"/>
                </a:solidFill>
                <a:latin typeface="Arial MT"/>
                <a:cs typeface="Arial MT"/>
              </a:rPr>
              <a:t> </a:t>
            </a:r>
            <a:r>
              <a:rPr sz="3200" spc="135" dirty="0">
                <a:solidFill>
                  <a:srgbClr val="FFFFFF"/>
                </a:solidFill>
                <a:latin typeface="Arial MT"/>
                <a:cs typeface="Arial MT"/>
              </a:rPr>
              <a:t>also </a:t>
            </a:r>
            <a:r>
              <a:rPr sz="3200" spc="-869" dirty="0">
                <a:solidFill>
                  <a:srgbClr val="FFFFFF"/>
                </a:solidFill>
                <a:latin typeface="Arial MT"/>
                <a:cs typeface="Arial MT"/>
              </a:rPr>
              <a:t> </a:t>
            </a:r>
            <a:r>
              <a:rPr sz="3200" spc="185" dirty="0">
                <a:solidFill>
                  <a:srgbClr val="FFFFFF"/>
                </a:solidFill>
                <a:latin typeface="Arial MT"/>
                <a:cs typeface="Arial MT"/>
              </a:rPr>
              <a:t>works</a:t>
            </a:r>
            <a:r>
              <a:rPr sz="3200" spc="-95" dirty="0">
                <a:solidFill>
                  <a:srgbClr val="FFFFFF"/>
                </a:solidFill>
                <a:latin typeface="Arial MT"/>
                <a:cs typeface="Arial MT"/>
              </a:rPr>
              <a:t> </a:t>
            </a:r>
            <a:r>
              <a:rPr sz="3200" spc="204" dirty="0">
                <a:solidFill>
                  <a:srgbClr val="FFFFFF"/>
                </a:solidFill>
                <a:latin typeface="Arial MT"/>
                <a:cs typeface="Arial MT"/>
              </a:rPr>
              <a:t>for</a:t>
            </a:r>
            <a:r>
              <a:rPr sz="3200" spc="-100" dirty="0">
                <a:solidFill>
                  <a:srgbClr val="FFFFFF"/>
                </a:solidFill>
                <a:latin typeface="Arial MT"/>
                <a:cs typeface="Arial MT"/>
              </a:rPr>
              <a:t> </a:t>
            </a:r>
            <a:r>
              <a:rPr sz="3200" spc="185" dirty="0">
                <a:solidFill>
                  <a:srgbClr val="FFFFFF"/>
                </a:solidFill>
                <a:latin typeface="Arial MT"/>
                <a:cs typeface="Arial MT"/>
              </a:rPr>
              <a:t>dictionaries</a:t>
            </a:r>
            <a:endParaRPr sz="3200">
              <a:latin typeface="Arial MT"/>
              <a:cs typeface="Arial MT"/>
            </a:endParaRPr>
          </a:p>
          <a:p>
            <a:pPr>
              <a:spcBef>
                <a:spcPts val="5"/>
              </a:spcBef>
            </a:pPr>
            <a:endParaRPr sz="3700">
              <a:latin typeface="Arial MT"/>
              <a:cs typeface="Arial MT"/>
            </a:endParaRPr>
          </a:p>
          <a:p>
            <a:pPr marL="469900" marR="5080" indent="-457200">
              <a:lnSpc>
                <a:spcPct val="109400"/>
              </a:lnSpc>
              <a:spcBef>
                <a:spcPts val="5"/>
              </a:spcBef>
            </a:pPr>
            <a:r>
              <a:rPr sz="3200" spc="160" dirty="0">
                <a:solidFill>
                  <a:srgbClr val="FF0000"/>
                </a:solidFill>
                <a:latin typeface="Arial MT"/>
                <a:cs typeface="Arial MT"/>
              </a:rPr>
              <a:t>if </a:t>
            </a:r>
            <a:r>
              <a:rPr sz="3200" spc="195" dirty="0">
                <a:solidFill>
                  <a:srgbClr val="FFFFFF"/>
                </a:solidFill>
                <a:latin typeface="Arial MT"/>
                <a:cs typeface="Arial MT"/>
              </a:rPr>
              <a:t>‘Cercei’ </a:t>
            </a:r>
            <a:r>
              <a:rPr sz="3200" spc="150" dirty="0">
                <a:solidFill>
                  <a:srgbClr val="D32CFF"/>
                </a:solidFill>
                <a:latin typeface="Arial MT"/>
                <a:cs typeface="Arial MT"/>
              </a:rPr>
              <a:t>in </a:t>
            </a:r>
            <a:r>
              <a:rPr sz="3200" spc="165" dirty="0">
                <a:solidFill>
                  <a:srgbClr val="FFFFFF"/>
                </a:solidFill>
                <a:latin typeface="Arial MT"/>
                <a:cs typeface="Arial MT"/>
              </a:rPr>
              <a:t>student_dictionary</a:t>
            </a:r>
            <a:r>
              <a:rPr sz="3200" spc="165" dirty="0">
                <a:solidFill>
                  <a:srgbClr val="FF0000"/>
                </a:solidFill>
                <a:latin typeface="Arial MT"/>
                <a:cs typeface="Arial MT"/>
              </a:rPr>
              <a:t>: </a:t>
            </a:r>
            <a:r>
              <a:rPr sz="3200" spc="170" dirty="0">
                <a:solidFill>
                  <a:srgbClr val="FF0000"/>
                </a:solidFill>
                <a:latin typeface="Arial MT"/>
                <a:cs typeface="Arial MT"/>
              </a:rPr>
              <a:t> </a:t>
            </a:r>
            <a:r>
              <a:rPr sz="3200" spc="345" dirty="0">
                <a:solidFill>
                  <a:srgbClr val="FFFFFF"/>
                </a:solidFill>
                <a:latin typeface="Arial MT"/>
                <a:cs typeface="Arial MT"/>
              </a:rPr>
              <a:t>p</a:t>
            </a:r>
            <a:r>
              <a:rPr sz="3200" spc="200" dirty="0">
                <a:solidFill>
                  <a:srgbClr val="FFFFFF"/>
                </a:solidFill>
                <a:latin typeface="Arial MT"/>
                <a:cs typeface="Arial MT"/>
              </a:rPr>
              <a:t>r</a:t>
            </a:r>
            <a:r>
              <a:rPr sz="3200" spc="150" dirty="0">
                <a:solidFill>
                  <a:srgbClr val="FFFFFF"/>
                </a:solidFill>
                <a:latin typeface="Arial MT"/>
                <a:cs typeface="Arial MT"/>
              </a:rPr>
              <a:t>in</a:t>
            </a:r>
            <a:r>
              <a:rPr sz="3200" spc="240" dirty="0">
                <a:solidFill>
                  <a:srgbClr val="FFFFFF"/>
                </a:solidFill>
                <a:latin typeface="Arial MT"/>
                <a:cs typeface="Arial MT"/>
              </a:rPr>
              <a:t>t</a:t>
            </a:r>
            <a:r>
              <a:rPr sz="3200" spc="65" dirty="0">
                <a:solidFill>
                  <a:srgbClr val="FFFFFF"/>
                </a:solidFill>
                <a:latin typeface="Arial MT"/>
                <a:cs typeface="Arial MT"/>
              </a:rPr>
              <a:t>(</a:t>
            </a:r>
            <a:r>
              <a:rPr sz="3200" spc="130" dirty="0">
                <a:solidFill>
                  <a:srgbClr val="FFFFFF"/>
                </a:solidFill>
                <a:latin typeface="Arial MT"/>
                <a:cs typeface="Arial MT"/>
              </a:rPr>
              <a:t>s</a:t>
            </a:r>
            <a:r>
              <a:rPr sz="3200" spc="240" dirty="0">
                <a:solidFill>
                  <a:srgbClr val="FFFFFF"/>
                </a:solidFill>
                <a:latin typeface="Arial MT"/>
                <a:cs typeface="Arial MT"/>
              </a:rPr>
              <a:t>t</a:t>
            </a:r>
            <a:r>
              <a:rPr sz="3200" spc="150" dirty="0">
                <a:solidFill>
                  <a:srgbClr val="FFFFFF"/>
                </a:solidFill>
                <a:latin typeface="Arial MT"/>
                <a:cs typeface="Arial MT"/>
              </a:rPr>
              <a:t>u</a:t>
            </a:r>
            <a:r>
              <a:rPr sz="3200" spc="170" dirty="0">
                <a:solidFill>
                  <a:srgbClr val="FFFFFF"/>
                </a:solidFill>
                <a:latin typeface="Arial MT"/>
                <a:cs typeface="Arial MT"/>
              </a:rPr>
              <a:t>d</a:t>
            </a:r>
            <a:r>
              <a:rPr sz="3200" spc="165" dirty="0">
                <a:solidFill>
                  <a:srgbClr val="FFFFFF"/>
                </a:solidFill>
                <a:latin typeface="Arial MT"/>
                <a:cs typeface="Arial MT"/>
              </a:rPr>
              <a:t>e</a:t>
            </a:r>
            <a:r>
              <a:rPr sz="3200" spc="150" dirty="0">
                <a:solidFill>
                  <a:srgbClr val="FFFFFF"/>
                </a:solidFill>
                <a:latin typeface="Arial MT"/>
                <a:cs typeface="Arial MT"/>
              </a:rPr>
              <a:t>n</a:t>
            </a:r>
            <a:r>
              <a:rPr sz="3200" spc="240" dirty="0">
                <a:solidFill>
                  <a:srgbClr val="FFFFFF"/>
                </a:solidFill>
                <a:latin typeface="Arial MT"/>
                <a:cs typeface="Arial MT"/>
              </a:rPr>
              <a:t>t</a:t>
            </a:r>
            <a:r>
              <a:rPr sz="3200" spc="80" dirty="0">
                <a:solidFill>
                  <a:srgbClr val="FFFFFF"/>
                </a:solidFill>
                <a:latin typeface="Arial MT"/>
                <a:cs typeface="Arial MT"/>
              </a:rPr>
              <a:t>_d</a:t>
            </a:r>
            <a:r>
              <a:rPr sz="3200" spc="25" dirty="0">
                <a:solidFill>
                  <a:srgbClr val="FFFFFF"/>
                </a:solidFill>
                <a:latin typeface="Arial MT"/>
                <a:cs typeface="Arial MT"/>
              </a:rPr>
              <a:t>i</a:t>
            </a:r>
            <a:r>
              <a:rPr sz="3200" spc="295" dirty="0">
                <a:solidFill>
                  <a:srgbClr val="FFFFFF"/>
                </a:solidFill>
                <a:latin typeface="Arial MT"/>
                <a:cs typeface="Arial MT"/>
              </a:rPr>
              <a:t>c</a:t>
            </a:r>
            <a:r>
              <a:rPr sz="3200" spc="240" dirty="0">
                <a:solidFill>
                  <a:srgbClr val="FFFFFF"/>
                </a:solidFill>
                <a:latin typeface="Arial MT"/>
                <a:cs typeface="Arial MT"/>
              </a:rPr>
              <a:t>t</a:t>
            </a:r>
            <a:r>
              <a:rPr sz="3200" spc="150" dirty="0">
                <a:solidFill>
                  <a:srgbClr val="FFFFFF"/>
                </a:solidFill>
                <a:latin typeface="Arial MT"/>
                <a:cs typeface="Arial MT"/>
              </a:rPr>
              <a:t>ion</a:t>
            </a:r>
            <a:r>
              <a:rPr sz="3200" spc="114" dirty="0">
                <a:solidFill>
                  <a:srgbClr val="FFFFFF"/>
                </a:solidFill>
                <a:latin typeface="Arial MT"/>
                <a:cs typeface="Arial MT"/>
              </a:rPr>
              <a:t>a</a:t>
            </a:r>
            <a:r>
              <a:rPr sz="3200" spc="330" dirty="0">
                <a:solidFill>
                  <a:srgbClr val="FFFFFF"/>
                </a:solidFill>
                <a:latin typeface="Arial MT"/>
                <a:cs typeface="Arial MT"/>
              </a:rPr>
              <a:t>r</a:t>
            </a:r>
            <a:r>
              <a:rPr sz="3200" spc="130" dirty="0">
                <a:solidFill>
                  <a:srgbClr val="FFFFFF"/>
                </a:solidFill>
                <a:latin typeface="Arial MT"/>
                <a:cs typeface="Arial MT"/>
              </a:rPr>
              <a:t>y</a:t>
            </a:r>
            <a:r>
              <a:rPr sz="3200" spc="295" dirty="0">
                <a:solidFill>
                  <a:srgbClr val="FFFFFF"/>
                </a:solidFill>
                <a:latin typeface="Arial MT"/>
                <a:cs typeface="Arial MT"/>
              </a:rPr>
              <a:t>[</a:t>
            </a:r>
            <a:r>
              <a:rPr sz="3200" spc="229" dirty="0">
                <a:solidFill>
                  <a:srgbClr val="FFFFFF"/>
                </a:solidFill>
                <a:latin typeface="Arial MT"/>
                <a:cs typeface="Arial MT"/>
              </a:rPr>
              <a:t>‘</a:t>
            </a:r>
            <a:r>
              <a:rPr sz="3200" spc="105" dirty="0">
                <a:solidFill>
                  <a:srgbClr val="FFFFFF"/>
                </a:solidFill>
                <a:latin typeface="Arial MT"/>
                <a:cs typeface="Arial MT"/>
              </a:rPr>
              <a:t>C</a:t>
            </a:r>
            <a:r>
              <a:rPr sz="3200" spc="70" dirty="0">
                <a:solidFill>
                  <a:srgbClr val="FFFFFF"/>
                </a:solidFill>
                <a:latin typeface="Arial MT"/>
                <a:cs typeface="Arial MT"/>
              </a:rPr>
              <a:t>e</a:t>
            </a:r>
            <a:r>
              <a:rPr sz="3200" spc="245" dirty="0">
                <a:solidFill>
                  <a:srgbClr val="FFFFFF"/>
                </a:solidFill>
                <a:latin typeface="Arial MT"/>
                <a:cs typeface="Arial MT"/>
              </a:rPr>
              <a:t>r</a:t>
            </a:r>
            <a:r>
              <a:rPr sz="3200" spc="295" dirty="0">
                <a:solidFill>
                  <a:srgbClr val="FFFFFF"/>
                </a:solidFill>
                <a:latin typeface="Arial MT"/>
                <a:cs typeface="Arial MT"/>
              </a:rPr>
              <a:t>c</a:t>
            </a:r>
            <a:r>
              <a:rPr sz="3200" spc="114" dirty="0">
                <a:solidFill>
                  <a:srgbClr val="FFFFFF"/>
                </a:solidFill>
                <a:latin typeface="Arial MT"/>
                <a:cs typeface="Arial MT"/>
              </a:rPr>
              <a:t>e</a:t>
            </a:r>
            <a:r>
              <a:rPr sz="3200" spc="150" dirty="0">
                <a:solidFill>
                  <a:srgbClr val="FFFFFF"/>
                </a:solidFill>
                <a:latin typeface="Arial MT"/>
                <a:cs typeface="Arial MT"/>
              </a:rPr>
              <a:t>i</a:t>
            </a:r>
            <a:r>
              <a:rPr sz="3200" spc="229" dirty="0">
                <a:solidFill>
                  <a:srgbClr val="FFFFFF"/>
                </a:solidFill>
                <a:latin typeface="Arial MT"/>
                <a:cs typeface="Arial MT"/>
              </a:rPr>
              <a:t>’</a:t>
            </a:r>
            <a:r>
              <a:rPr sz="3200" spc="295" dirty="0">
                <a:solidFill>
                  <a:srgbClr val="FFFFFF"/>
                </a:solidFill>
                <a:latin typeface="Arial MT"/>
                <a:cs typeface="Arial MT"/>
              </a:rPr>
              <a:t>]</a:t>
            </a:r>
            <a:r>
              <a:rPr sz="3200" spc="65" dirty="0">
                <a:solidFill>
                  <a:srgbClr val="FFFFFF"/>
                </a:solidFill>
                <a:latin typeface="Arial MT"/>
                <a:cs typeface="Arial MT"/>
              </a:rPr>
              <a:t>)</a:t>
            </a:r>
            <a:endParaRPr sz="3200">
              <a:latin typeface="Arial MT"/>
              <a:cs typeface="Arial MT"/>
            </a:endParaRPr>
          </a:p>
          <a:p>
            <a:pPr>
              <a:spcBef>
                <a:spcPts val="50"/>
              </a:spcBef>
            </a:pPr>
            <a:endParaRPr sz="3500">
              <a:latin typeface="Arial MT"/>
              <a:cs typeface="Arial MT"/>
            </a:endParaRPr>
          </a:p>
          <a:p>
            <a:pPr marL="469900" marR="155575" indent="-457200">
              <a:lnSpc>
                <a:spcPct val="112500"/>
              </a:lnSpc>
              <a:spcBef>
                <a:spcPts val="5"/>
              </a:spcBef>
            </a:pPr>
            <a:r>
              <a:rPr sz="3200" spc="160" dirty="0">
                <a:solidFill>
                  <a:srgbClr val="FF0000"/>
                </a:solidFill>
                <a:latin typeface="Arial MT"/>
                <a:cs typeface="Arial MT"/>
              </a:rPr>
              <a:t>if</a:t>
            </a:r>
            <a:r>
              <a:rPr sz="3200" spc="245" dirty="0">
                <a:solidFill>
                  <a:srgbClr val="FF0000"/>
                </a:solidFill>
                <a:latin typeface="Arial MT"/>
                <a:cs typeface="Arial MT"/>
              </a:rPr>
              <a:t> </a:t>
            </a:r>
            <a:r>
              <a:rPr sz="3200" spc="195" dirty="0">
                <a:solidFill>
                  <a:srgbClr val="FFFFFF"/>
                </a:solidFill>
                <a:latin typeface="Arial MT"/>
                <a:cs typeface="Arial MT"/>
              </a:rPr>
              <a:t>‘Cercei’</a:t>
            </a:r>
            <a:r>
              <a:rPr sz="3200" spc="-110" dirty="0">
                <a:solidFill>
                  <a:srgbClr val="FFFFFF"/>
                </a:solidFill>
                <a:latin typeface="Arial MT"/>
                <a:cs typeface="Arial MT"/>
              </a:rPr>
              <a:t> </a:t>
            </a:r>
            <a:r>
              <a:rPr sz="3200" spc="180" dirty="0">
                <a:solidFill>
                  <a:srgbClr val="D32CFF"/>
                </a:solidFill>
                <a:latin typeface="Arial MT"/>
                <a:cs typeface="Arial MT"/>
              </a:rPr>
              <a:t>not</a:t>
            </a:r>
            <a:r>
              <a:rPr sz="3200" spc="-95" dirty="0">
                <a:solidFill>
                  <a:srgbClr val="D32CFF"/>
                </a:solidFill>
                <a:latin typeface="Arial MT"/>
                <a:cs typeface="Arial MT"/>
              </a:rPr>
              <a:t> </a:t>
            </a:r>
            <a:r>
              <a:rPr sz="3200" spc="150" dirty="0">
                <a:solidFill>
                  <a:srgbClr val="D32CFF"/>
                </a:solidFill>
                <a:latin typeface="Arial MT"/>
                <a:cs typeface="Arial MT"/>
              </a:rPr>
              <a:t>in</a:t>
            </a:r>
            <a:r>
              <a:rPr sz="3200" spc="-95" dirty="0">
                <a:solidFill>
                  <a:srgbClr val="D32CFF"/>
                </a:solidFill>
                <a:latin typeface="Arial MT"/>
                <a:cs typeface="Arial MT"/>
              </a:rPr>
              <a:t> </a:t>
            </a:r>
            <a:r>
              <a:rPr sz="3200" spc="165" dirty="0">
                <a:solidFill>
                  <a:srgbClr val="FFFFFF"/>
                </a:solidFill>
                <a:latin typeface="Arial MT"/>
                <a:cs typeface="Arial MT"/>
              </a:rPr>
              <a:t>student_dictionary</a:t>
            </a:r>
            <a:r>
              <a:rPr sz="3200" spc="165" dirty="0">
                <a:solidFill>
                  <a:srgbClr val="FF0000"/>
                </a:solidFill>
                <a:latin typeface="Arial MT"/>
                <a:cs typeface="Arial MT"/>
              </a:rPr>
              <a:t>: </a:t>
            </a:r>
            <a:r>
              <a:rPr sz="3200" spc="-875" dirty="0">
                <a:solidFill>
                  <a:srgbClr val="FF0000"/>
                </a:solidFill>
                <a:latin typeface="Arial MT"/>
                <a:cs typeface="Arial MT"/>
              </a:rPr>
              <a:t> </a:t>
            </a:r>
            <a:r>
              <a:rPr sz="3200" spc="195" dirty="0">
                <a:solidFill>
                  <a:srgbClr val="FFFFFF"/>
                </a:solidFill>
                <a:latin typeface="Arial MT"/>
                <a:cs typeface="Arial MT"/>
              </a:rPr>
              <a:t>print(“Cercei</a:t>
            </a:r>
            <a:r>
              <a:rPr sz="3200" spc="-100" dirty="0">
                <a:solidFill>
                  <a:srgbClr val="FFFFFF"/>
                </a:solidFill>
                <a:latin typeface="Arial MT"/>
                <a:cs typeface="Arial MT"/>
              </a:rPr>
              <a:t> </a:t>
            </a:r>
            <a:r>
              <a:rPr sz="3200" spc="140" dirty="0">
                <a:solidFill>
                  <a:srgbClr val="FFFFFF"/>
                </a:solidFill>
                <a:latin typeface="Arial MT"/>
                <a:cs typeface="Arial MT"/>
              </a:rPr>
              <a:t>is</a:t>
            </a:r>
            <a:r>
              <a:rPr sz="3200" spc="-95" dirty="0">
                <a:solidFill>
                  <a:srgbClr val="FFFFFF"/>
                </a:solidFill>
                <a:latin typeface="Arial MT"/>
                <a:cs typeface="Arial MT"/>
              </a:rPr>
              <a:t> </a:t>
            </a:r>
            <a:r>
              <a:rPr sz="3200" spc="180" dirty="0">
                <a:solidFill>
                  <a:srgbClr val="FFFFFF"/>
                </a:solidFill>
                <a:latin typeface="Arial MT"/>
                <a:cs typeface="Arial MT"/>
              </a:rPr>
              <a:t>not</a:t>
            </a:r>
            <a:r>
              <a:rPr sz="3200" spc="-90" dirty="0">
                <a:solidFill>
                  <a:srgbClr val="FFFFFF"/>
                </a:solidFill>
                <a:latin typeface="Arial MT"/>
                <a:cs typeface="Arial MT"/>
              </a:rPr>
              <a:t> </a:t>
            </a:r>
            <a:r>
              <a:rPr sz="3200" spc="180" dirty="0">
                <a:solidFill>
                  <a:srgbClr val="FFFFFF"/>
                </a:solidFill>
                <a:latin typeface="Arial MT"/>
                <a:cs typeface="Arial MT"/>
              </a:rPr>
              <a:t>found”)</a:t>
            </a:r>
            <a:endParaRPr sz="3200">
              <a:latin typeface="Arial MT"/>
              <a:cs typeface="Arial M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47614" y="210819"/>
            <a:ext cx="7697470" cy="1244600"/>
          </a:xfrm>
          <a:prstGeom prst="rect">
            <a:avLst/>
          </a:prstGeom>
        </p:spPr>
        <p:txBody>
          <a:bodyPr vert="horz" wrap="square" lIns="0" tIns="12700" rIns="0" bIns="0" rtlCol="0" anchor="ctr">
            <a:spAutoFit/>
          </a:bodyPr>
          <a:lstStyle/>
          <a:p>
            <a:pPr marL="3358515" marR="5080" indent="-3346450">
              <a:lnSpc>
                <a:spcPct val="100000"/>
              </a:lnSpc>
              <a:spcBef>
                <a:spcPts val="100"/>
              </a:spcBef>
            </a:pPr>
            <a:r>
              <a:rPr sz="4000" spc="235" dirty="0"/>
              <a:t>Adding</a:t>
            </a:r>
            <a:r>
              <a:rPr sz="4000" spc="-135" dirty="0"/>
              <a:t> </a:t>
            </a:r>
            <a:r>
              <a:rPr sz="4000" spc="300" dirty="0"/>
              <a:t>or</a:t>
            </a:r>
            <a:r>
              <a:rPr sz="4000" spc="-130" dirty="0"/>
              <a:t> </a:t>
            </a:r>
            <a:r>
              <a:rPr sz="4000" spc="210" dirty="0"/>
              <a:t>Updating</a:t>
            </a:r>
            <a:r>
              <a:rPr sz="4000" spc="-130" dirty="0"/>
              <a:t> </a:t>
            </a:r>
            <a:r>
              <a:rPr sz="4000" spc="150" dirty="0"/>
              <a:t>a</a:t>
            </a:r>
            <a:r>
              <a:rPr sz="4000" spc="-135" dirty="0"/>
              <a:t> </a:t>
            </a:r>
            <a:r>
              <a:rPr sz="4000" spc="125" dirty="0"/>
              <a:t>key-value </a:t>
            </a:r>
            <a:r>
              <a:rPr sz="4000" spc="-1095" dirty="0"/>
              <a:t> </a:t>
            </a:r>
            <a:r>
              <a:rPr sz="4000" spc="254" dirty="0"/>
              <a:t>pair</a:t>
            </a:r>
            <a:endParaRPr sz="4000"/>
          </a:p>
        </p:txBody>
      </p:sp>
      <p:sp>
        <p:nvSpPr>
          <p:cNvPr id="3" name="object 3"/>
          <p:cNvSpPr txBox="1"/>
          <p:nvPr/>
        </p:nvSpPr>
        <p:spPr>
          <a:xfrm>
            <a:off x="2059941" y="1620012"/>
            <a:ext cx="6830695" cy="3667542"/>
          </a:xfrm>
          <a:prstGeom prst="rect">
            <a:avLst/>
          </a:prstGeom>
        </p:spPr>
        <p:txBody>
          <a:bodyPr vert="horz" wrap="square" lIns="0" tIns="3175" rIns="0" bIns="0" rtlCol="0">
            <a:spAutoFit/>
          </a:bodyPr>
          <a:lstStyle/>
          <a:p>
            <a:pPr marL="355600" marR="121285" indent="-342900">
              <a:lnSpc>
                <a:spcPct val="101899"/>
              </a:lnSpc>
              <a:spcBef>
                <a:spcPts val="25"/>
              </a:spcBef>
              <a:buChar char="•"/>
              <a:tabLst>
                <a:tab pos="354965" algn="l"/>
                <a:tab pos="355600" algn="l"/>
              </a:tabLst>
            </a:pPr>
            <a:r>
              <a:rPr sz="3200" spc="185" dirty="0">
                <a:solidFill>
                  <a:srgbClr val="FFFFFF"/>
                </a:solidFill>
                <a:latin typeface="Arial MT"/>
                <a:cs typeface="Arial MT"/>
              </a:rPr>
              <a:t>Adding</a:t>
            </a:r>
            <a:r>
              <a:rPr sz="3200" spc="-100" dirty="0">
                <a:solidFill>
                  <a:srgbClr val="FFFFFF"/>
                </a:solidFill>
                <a:latin typeface="Arial MT"/>
                <a:cs typeface="Arial MT"/>
              </a:rPr>
              <a:t> </a:t>
            </a:r>
            <a:r>
              <a:rPr sz="3200" spc="120" dirty="0">
                <a:solidFill>
                  <a:srgbClr val="FFFFFF"/>
                </a:solidFill>
                <a:latin typeface="Arial MT"/>
                <a:cs typeface="Arial MT"/>
              </a:rPr>
              <a:t>a</a:t>
            </a:r>
            <a:r>
              <a:rPr sz="3200" spc="-100" dirty="0">
                <a:solidFill>
                  <a:srgbClr val="FFFFFF"/>
                </a:solidFill>
                <a:latin typeface="Arial MT"/>
                <a:cs typeface="Arial MT"/>
              </a:rPr>
              <a:t> </a:t>
            </a:r>
            <a:r>
              <a:rPr sz="3200" spc="170" dirty="0">
                <a:solidFill>
                  <a:srgbClr val="FFFFFF"/>
                </a:solidFill>
                <a:latin typeface="Arial MT"/>
                <a:cs typeface="Arial MT"/>
              </a:rPr>
              <a:t>new</a:t>
            </a:r>
            <a:r>
              <a:rPr sz="3200" spc="-100" dirty="0">
                <a:solidFill>
                  <a:srgbClr val="FFFFFF"/>
                </a:solidFill>
                <a:latin typeface="Arial MT"/>
                <a:cs typeface="Arial MT"/>
              </a:rPr>
              <a:t> </a:t>
            </a:r>
            <a:r>
              <a:rPr sz="3200" spc="100" dirty="0">
                <a:solidFill>
                  <a:srgbClr val="FFFFFF"/>
                </a:solidFill>
                <a:latin typeface="Arial MT"/>
                <a:cs typeface="Arial MT"/>
              </a:rPr>
              <a:t>key-value</a:t>
            </a:r>
            <a:r>
              <a:rPr sz="3200" spc="-105" dirty="0">
                <a:solidFill>
                  <a:srgbClr val="FFFFFF"/>
                </a:solidFill>
                <a:latin typeface="Arial MT"/>
                <a:cs typeface="Arial MT"/>
              </a:rPr>
              <a:t> </a:t>
            </a:r>
            <a:r>
              <a:rPr sz="3200" spc="204" dirty="0">
                <a:solidFill>
                  <a:srgbClr val="FFFFFF"/>
                </a:solidFill>
                <a:latin typeface="Arial MT"/>
                <a:cs typeface="Arial MT"/>
              </a:rPr>
              <a:t>pair</a:t>
            </a:r>
            <a:r>
              <a:rPr sz="3200" spc="-100" dirty="0">
                <a:solidFill>
                  <a:srgbClr val="FFFFFF"/>
                </a:solidFill>
                <a:latin typeface="Arial MT"/>
                <a:cs typeface="Arial MT"/>
              </a:rPr>
              <a:t> </a:t>
            </a:r>
            <a:r>
              <a:rPr sz="3200" spc="195" dirty="0">
                <a:solidFill>
                  <a:srgbClr val="FFFFFF"/>
                </a:solidFill>
                <a:latin typeface="Arial MT"/>
                <a:cs typeface="Arial MT"/>
              </a:rPr>
              <a:t>to</a:t>
            </a:r>
            <a:r>
              <a:rPr sz="3200" spc="-90" dirty="0">
                <a:solidFill>
                  <a:srgbClr val="FFFFFF"/>
                </a:solidFill>
                <a:latin typeface="Arial MT"/>
                <a:cs typeface="Arial MT"/>
              </a:rPr>
              <a:t> </a:t>
            </a:r>
            <a:r>
              <a:rPr sz="3200" spc="120" dirty="0">
                <a:solidFill>
                  <a:srgbClr val="FFFFFF"/>
                </a:solidFill>
                <a:latin typeface="Arial MT"/>
                <a:cs typeface="Arial MT"/>
              </a:rPr>
              <a:t>a </a:t>
            </a:r>
            <a:r>
              <a:rPr sz="3200" spc="-875" dirty="0">
                <a:solidFill>
                  <a:srgbClr val="FFFFFF"/>
                </a:solidFill>
                <a:latin typeface="Arial MT"/>
                <a:cs typeface="Arial MT"/>
              </a:rPr>
              <a:t> </a:t>
            </a:r>
            <a:r>
              <a:rPr sz="3200" spc="185" dirty="0">
                <a:solidFill>
                  <a:srgbClr val="FFFFFF"/>
                </a:solidFill>
                <a:latin typeface="Arial MT"/>
                <a:cs typeface="Arial MT"/>
              </a:rPr>
              <a:t>dictionary:</a:t>
            </a:r>
            <a:endParaRPr sz="3200">
              <a:latin typeface="Arial MT"/>
              <a:cs typeface="Arial MT"/>
            </a:endParaRPr>
          </a:p>
          <a:p>
            <a:pPr marL="755650" lvl="1" indent="-285750">
              <a:spcBef>
                <a:spcPts val="640"/>
              </a:spcBef>
              <a:buChar char="–"/>
              <a:tabLst>
                <a:tab pos="755650" algn="l"/>
              </a:tabLst>
            </a:pPr>
            <a:r>
              <a:rPr sz="2800" spc="130" dirty="0">
                <a:solidFill>
                  <a:srgbClr val="FFFFFF"/>
                </a:solidFill>
                <a:latin typeface="Arial MT"/>
                <a:cs typeface="Arial MT"/>
              </a:rPr>
              <a:t>dictionary_name[</a:t>
            </a:r>
            <a:r>
              <a:rPr sz="2800" spc="130" dirty="0">
                <a:solidFill>
                  <a:srgbClr val="FF0000"/>
                </a:solidFill>
                <a:latin typeface="Arial MT"/>
                <a:cs typeface="Arial MT"/>
              </a:rPr>
              <a:t>key</a:t>
            </a:r>
            <a:r>
              <a:rPr sz="2800" spc="130" dirty="0">
                <a:solidFill>
                  <a:srgbClr val="FFFFFF"/>
                </a:solidFill>
                <a:latin typeface="Arial MT"/>
                <a:cs typeface="Arial MT"/>
              </a:rPr>
              <a:t>]</a:t>
            </a:r>
            <a:r>
              <a:rPr sz="2800" spc="-100" dirty="0">
                <a:solidFill>
                  <a:srgbClr val="FFFFFF"/>
                </a:solidFill>
                <a:latin typeface="Arial MT"/>
                <a:cs typeface="Arial MT"/>
              </a:rPr>
              <a:t> </a:t>
            </a:r>
            <a:r>
              <a:rPr sz="2800" spc="-5" dirty="0">
                <a:solidFill>
                  <a:srgbClr val="FFFFFF"/>
                </a:solidFill>
                <a:latin typeface="Arial MT"/>
                <a:cs typeface="Arial MT"/>
              </a:rPr>
              <a:t>=</a:t>
            </a:r>
            <a:r>
              <a:rPr sz="2800" spc="-85" dirty="0">
                <a:solidFill>
                  <a:srgbClr val="FFFFFF"/>
                </a:solidFill>
                <a:latin typeface="Arial MT"/>
                <a:cs typeface="Arial MT"/>
              </a:rPr>
              <a:t> </a:t>
            </a:r>
            <a:r>
              <a:rPr sz="2800" spc="110" dirty="0">
                <a:solidFill>
                  <a:srgbClr val="00B050"/>
                </a:solidFill>
                <a:latin typeface="Arial MT"/>
                <a:cs typeface="Arial MT"/>
              </a:rPr>
              <a:t>value</a:t>
            </a:r>
            <a:endParaRPr sz="2800">
              <a:latin typeface="Arial MT"/>
              <a:cs typeface="Arial MT"/>
            </a:endParaRPr>
          </a:p>
          <a:p>
            <a:pPr lvl="1">
              <a:spcBef>
                <a:spcPts val="20"/>
              </a:spcBef>
              <a:buClr>
                <a:srgbClr val="FFFFFF"/>
              </a:buClr>
              <a:buFont typeface="Arial MT"/>
              <a:buChar char="–"/>
            </a:pPr>
            <a:endParaRPr sz="4350">
              <a:latin typeface="Arial MT"/>
              <a:cs typeface="Arial MT"/>
            </a:endParaRPr>
          </a:p>
          <a:p>
            <a:pPr marL="355600" marR="5080" indent="-342900">
              <a:lnSpc>
                <a:spcPts val="3790"/>
              </a:lnSpc>
              <a:buChar char="•"/>
              <a:tabLst>
                <a:tab pos="354965" algn="l"/>
                <a:tab pos="355600" algn="l"/>
              </a:tabLst>
            </a:pPr>
            <a:r>
              <a:rPr sz="3200" spc="175" dirty="0">
                <a:solidFill>
                  <a:srgbClr val="FFFFFF"/>
                </a:solidFill>
                <a:latin typeface="Arial MT"/>
                <a:cs typeface="Arial MT"/>
              </a:rPr>
              <a:t>Updating/overwriting</a:t>
            </a:r>
            <a:r>
              <a:rPr sz="3200" spc="-95" dirty="0">
                <a:solidFill>
                  <a:srgbClr val="FFFFFF"/>
                </a:solidFill>
                <a:latin typeface="Arial MT"/>
                <a:cs typeface="Arial MT"/>
              </a:rPr>
              <a:t> </a:t>
            </a:r>
            <a:r>
              <a:rPr sz="3200" spc="120" dirty="0">
                <a:solidFill>
                  <a:srgbClr val="FFFFFF"/>
                </a:solidFill>
                <a:latin typeface="Arial MT"/>
                <a:cs typeface="Arial MT"/>
              </a:rPr>
              <a:t>a</a:t>
            </a:r>
            <a:r>
              <a:rPr sz="3200" spc="-95" dirty="0">
                <a:solidFill>
                  <a:srgbClr val="FFFFFF"/>
                </a:solidFill>
                <a:latin typeface="Arial MT"/>
                <a:cs typeface="Arial MT"/>
              </a:rPr>
              <a:t> </a:t>
            </a:r>
            <a:r>
              <a:rPr sz="3200" spc="125" dirty="0">
                <a:solidFill>
                  <a:srgbClr val="FFFFFF"/>
                </a:solidFill>
                <a:latin typeface="Arial MT"/>
                <a:cs typeface="Arial MT"/>
              </a:rPr>
              <a:t>value</a:t>
            </a:r>
            <a:r>
              <a:rPr sz="3200" spc="-100" dirty="0">
                <a:solidFill>
                  <a:srgbClr val="FFFFFF"/>
                </a:solidFill>
                <a:latin typeface="Arial MT"/>
                <a:cs typeface="Arial MT"/>
              </a:rPr>
              <a:t> </a:t>
            </a:r>
            <a:r>
              <a:rPr sz="3200" spc="150" dirty="0">
                <a:solidFill>
                  <a:srgbClr val="FFFFFF"/>
                </a:solidFill>
                <a:latin typeface="Arial MT"/>
                <a:cs typeface="Arial MT"/>
              </a:rPr>
              <a:t>in</a:t>
            </a:r>
            <a:r>
              <a:rPr sz="3200" spc="-85" dirty="0">
                <a:solidFill>
                  <a:srgbClr val="FFFFFF"/>
                </a:solidFill>
                <a:latin typeface="Arial MT"/>
                <a:cs typeface="Arial MT"/>
              </a:rPr>
              <a:t> </a:t>
            </a:r>
            <a:r>
              <a:rPr sz="3200" spc="120" dirty="0">
                <a:solidFill>
                  <a:srgbClr val="FFFFFF"/>
                </a:solidFill>
                <a:latin typeface="Arial MT"/>
                <a:cs typeface="Arial MT"/>
              </a:rPr>
              <a:t>a </a:t>
            </a:r>
            <a:r>
              <a:rPr sz="3200" spc="-875" dirty="0">
                <a:solidFill>
                  <a:srgbClr val="FFFFFF"/>
                </a:solidFill>
                <a:latin typeface="Arial MT"/>
                <a:cs typeface="Arial MT"/>
              </a:rPr>
              <a:t> </a:t>
            </a:r>
            <a:r>
              <a:rPr sz="3200" spc="185" dirty="0">
                <a:solidFill>
                  <a:srgbClr val="FFFFFF"/>
                </a:solidFill>
                <a:latin typeface="Arial MT"/>
                <a:cs typeface="Arial MT"/>
              </a:rPr>
              <a:t>dictionary:</a:t>
            </a:r>
            <a:endParaRPr sz="3200">
              <a:latin typeface="Arial MT"/>
              <a:cs typeface="Arial MT"/>
            </a:endParaRPr>
          </a:p>
          <a:p>
            <a:pPr marL="755650" lvl="1" indent="-285750">
              <a:spcBef>
                <a:spcPts val="550"/>
              </a:spcBef>
              <a:buChar char="–"/>
              <a:tabLst>
                <a:tab pos="755650" algn="l"/>
              </a:tabLst>
            </a:pPr>
            <a:r>
              <a:rPr sz="2800" spc="130" dirty="0">
                <a:solidFill>
                  <a:srgbClr val="FFFFFF"/>
                </a:solidFill>
                <a:latin typeface="Arial MT"/>
                <a:cs typeface="Arial MT"/>
              </a:rPr>
              <a:t>dictionary_name[</a:t>
            </a:r>
            <a:r>
              <a:rPr sz="2800" spc="130" dirty="0">
                <a:solidFill>
                  <a:srgbClr val="FF0000"/>
                </a:solidFill>
                <a:latin typeface="Arial MT"/>
                <a:cs typeface="Arial MT"/>
              </a:rPr>
              <a:t>key</a:t>
            </a:r>
            <a:r>
              <a:rPr sz="2800" spc="130" dirty="0">
                <a:solidFill>
                  <a:srgbClr val="FFFFFF"/>
                </a:solidFill>
                <a:latin typeface="Arial MT"/>
                <a:cs typeface="Arial MT"/>
              </a:rPr>
              <a:t>]</a:t>
            </a:r>
            <a:r>
              <a:rPr sz="2800" spc="-90" dirty="0">
                <a:solidFill>
                  <a:srgbClr val="FFFFFF"/>
                </a:solidFill>
                <a:latin typeface="Arial MT"/>
                <a:cs typeface="Arial MT"/>
              </a:rPr>
              <a:t> </a:t>
            </a:r>
            <a:r>
              <a:rPr sz="2800" spc="-5" dirty="0">
                <a:solidFill>
                  <a:srgbClr val="FFFFFF"/>
                </a:solidFill>
                <a:latin typeface="Arial MT"/>
                <a:cs typeface="Arial MT"/>
              </a:rPr>
              <a:t>=</a:t>
            </a:r>
            <a:r>
              <a:rPr sz="2800" spc="-80" dirty="0">
                <a:solidFill>
                  <a:srgbClr val="FFFFFF"/>
                </a:solidFill>
                <a:latin typeface="Arial MT"/>
                <a:cs typeface="Arial MT"/>
              </a:rPr>
              <a:t> </a:t>
            </a:r>
            <a:r>
              <a:rPr sz="2800" spc="90" dirty="0">
                <a:solidFill>
                  <a:srgbClr val="00B050"/>
                </a:solidFill>
                <a:latin typeface="Arial MT"/>
                <a:cs typeface="Arial MT"/>
              </a:rPr>
              <a:t>new_value</a:t>
            </a:r>
            <a:endParaRPr sz="2800">
              <a:latin typeface="Arial MT"/>
              <a:cs typeface="Arial M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00878" y="486156"/>
            <a:ext cx="7790180" cy="695960"/>
          </a:xfrm>
          <a:prstGeom prst="rect">
            <a:avLst/>
          </a:prstGeom>
        </p:spPr>
        <p:txBody>
          <a:bodyPr vert="horz" wrap="square" lIns="0" tIns="12700" rIns="0" bIns="0" rtlCol="0" anchor="ctr">
            <a:spAutoFit/>
          </a:bodyPr>
          <a:lstStyle/>
          <a:p>
            <a:pPr marL="12700">
              <a:lnSpc>
                <a:spcPct val="100000"/>
              </a:lnSpc>
              <a:spcBef>
                <a:spcPts val="100"/>
              </a:spcBef>
            </a:pPr>
            <a:r>
              <a:rPr spc="190" dirty="0"/>
              <a:t>Useful</a:t>
            </a:r>
            <a:r>
              <a:rPr spc="-135" dirty="0"/>
              <a:t> </a:t>
            </a:r>
            <a:r>
              <a:rPr spc="265" dirty="0"/>
              <a:t>dictionary</a:t>
            </a:r>
            <a:r>
              <a:rPr spc="-120" dirty="0"/>
              <a:t> </a:t>
            </a:r>
            <a:r>
              <a:rPr spc="215" dirty="0"/>
              <a:t>statements</a:t>
            </a:r>
          </a:p>
        </p:txBody>
      </p:sp>
      <p:sp>
        <p:nvSpPr>
          <p:cNvPr id="3" name="object 3"/>
          <p:cNvSpPr txBox="1"/>
          <p:nvPr/>
        </p:nvSpPr>
        <p:spPr>
          <a:xfrm>
            <a:off x="2059941" y="2153412"/>
            <a:ext cx="6797675" cy="3668312"/>
          </a:xfrm>
          <a:prstGeom prst="rect">
            <a:avLst/>
          </a:prstGeom>
        </p:spPr>
        <p:txBody>
          <a:bodyPr vert="horz" wrap="square" lIns="0" tIns="33655" rIns="0" bIns="0" rtlCol="0">
            <a:spAutoFit/>
          </a:bodyPr>
          <a:lstStyle/>
          <a:p>
            <a:pPr marL="355600" marR="5080" indent="-342900">
              <a:lnSpc>
                <a:spcPts val="3790"/>
              </a:lnSpc>
              <a:spcBef>
                <a:spcPts val="265"/>
              </a:spcBef>
              <a:buChar char="•"/>
              <a:tabLst>
                <a:tab pos="354965" algn="l"/>
                <a:tab pos="355600" algn="l"/>
              </a:tabLst>
            </a:pPr>
            <a:r>
              <a:rPr sz="3200" spc="150" dirty="0">
                <a:solidFill>
                  <a:srgbClr val="FFFFFF"/>
                </a:solidFill>
                <a:latin typeface="Arial MT"/>
                <a:cs typeface="Arial MT"/>
              </a:rPr>
              <a:t>Deleting</a:t>
            </a:r>
            <a:r>
              <a:rPr sz="3200" spc="-105" dirty="0">
                <a:solidFill>
                  <a:srgbClr val="FFFFFF"/>
                </a:solidFill>
                <a:latin typeface="Arial MT"/>
                <a:cs typeface="Arial MT"/>
              </a:rPr>
              <a:t> </a:t>
            </a:r>
            <a:r>
              <a:rPr sz="3200" spc="135" dirty="0">
                <a:solidFill>
                  <a:srgbClr val="FFFFFF"/>
                </a:solidFill>
                <a:latin typeface="Arial MT"/>
                <a:cs typeface="Arial MT"/>
              </a:rPr>
              <a:t>an</a:t>
            </a:r>
            <a:r>
              <a:rPr sz="3200" spc="-95" dirty="0">
                <a:solidFill>
                  <a:srgbClr val="FFFFFF"/>
                </a:solidFill>
                <a:latin typeface="Arial MT"/>
                <a:cs typeface="Arial MT"/>
              </a:rPr>
              <a:t> </a:t>
            </a:r>
            <a:r>
              <a:rPr sz="3200" spc="100" dirty="0">
                <a:solidFill>
                  <a:srgbClr val="FFFFFF"/>
                </a:solidFill>
                <a:latin typeface="Arial MT"/>
                <a:cs typeface="Arial MT"/>
              </a:rPr>
              <a:t>key-value</a:t>
            </a:r>
            <a:r>
              <a:rPr sz="3200" spc="-105" dirty="0">
                <a:solidFill>
                  <a:srgbClr val="FFFFFF"/>
                </a:solidFill>
                <a:latin typeface="Arial MT"/>
                <a:cs typeface="Arial MT"/>
              </a:rPr>
              <a:t> </a:t>
            </a:r>
            <a:r>
              <a:rPr sz="3200" spc="204" dirty="0">
                <a:solidFill>
                  <a:srgbClr val="FFFFFF"/>
                </a:solidFill>
                <a:latin typeface="Arial MT"/>
                <a:cs typeface="Arial MT"/>
              </a:rPr>
              <a:t>pair</a:t>
            </a:r>
            <a:r>
              <a:rPr sz="3200" spc="-110" dirty="0">
                <a:solidFill>
                  <a:srgbClr val="FFFFFF"/>
                </a:solidFill>
                <a:latin typeface="Arial MT"/>
                <a:cs typeface="Arial MT"/>
              </a:rPr>
              <a:t> </a:t>
            </a:r>
            <a:r>
              <a:rPr sz="3200" spc="175" dirty="0">
                <a:solidFill>
                  <a:srgbClr val="FFFFFF"/>
                </a:solidFill>
                <a:latin typeface="Arial MT"/>
                <a:cs typeface="Arial MT"/>
              </a:rPr>
              <a:t>from</a:t>
            </a:r>
            <a:r>
              <a:rPr sz="3200" spc="-95" dirty="0">
                <a:solidFill>
                  <a:srgbClr val="FFFFFF"/>
                </a:solidFill>
                <a:latin typeface="Arial MT"/>
                <a:cs typeface="Arial MT"/>
              </a:rPr>
              <a:t> </a:t>
            </a:r>
            <a:r>
              <a:rPr sz="3200" spc="120" dirty="0">
                <a:solidFill>
                  <a:srgbClr val="FFFFFF"/>
                </a:solidFill>
                <a:latin typeface="Arial MT"/>
                <a:cs typeface="Arial MT"/>
              </a:rPr>
              <a:t>a </a:t>
            </a:r>
            <a:r>
              <a:rPr sz="3200" spc="-875" dirty="0">
                <a:solidFill>
                  <a:srgbClr val="FFFFFF"/>
                </a:solidFill>
                <a:latin typeface="Arial MT"/>
                <a:cs typeface="Arial MT"/>
              </a:rPr>
              <a:t> </a:t>
            </a:r>
            <a:r>
              <a:rPr sz="3200" spc="185" dirty="0">
                <a:solidFill>
                  <a:srgbClr val="FFFFFF"/>
                </a:solidFill>
                <a:latin typeface="Arial MT"/>
                <a:cs typeface="Arial MT"/>
              </a:rPr>
              <a:t>dictionary:</a:t>
            </a:r>
            <a:endParaRPr sz="3200">
              <a:latin typeface="Arial MT"/>
              <a:cs typeface="Arial MT"/>
            </a:endParaRPr>
          </a:p>
          <a:p>
            <a:pPr marL="755650" lvl="1" indent="-285750">
              <a:spcBef>
                <a:spcPts val="550"/>
              </a:spcBef>
              <a:buChar char="–"/>
              <a:tabLst>
                <a:tab pos="755650" algn="l"/>
              </a:tabLst>
            </a:pPr>
            <a:r>
              <a:rPr sz="2800" spc="140" dirty="0">
                <a:solidFill>
                  <a:srgbClr val="0070C0"/>
                </a:solidFill>
                <a:latin typeface="Arial MT"/>
                <a:cs typeface="Arial MT"/>
              </a:rPr>
              <a:t>del</a:t>
            </a:r>
            <a:r>
              <a:rPr sz="2800" spc="-90" dirty="0">
                <a:solidFill>
                  <a:srgbClr val="0070C0"/>
                </a:solidFill>
                <a:latin typeface="Arial MT"/>
                <a:cs typeface="Arial MT"/>
              </a:rPr>
              <a:t> </a:t>
            </a:r>
            <a:r>
              <a:rPr sz="2800" spc="130" dirty="0">
                <a:solidFill>
                  <a:srgbClr val="FFFFFF"/>
                </a:solidFill>
                <a:latin typeface="Arial MT"/>
                <a:cs typeface="Arial MT"/>
              </a:rPr>
              <a:t>dictionary_name[</a:t>
            </a:r>
            <a:r>
              <a:rPr sz="2800" spc="130" dirty="0">
                <a:solidFill>
                  <a:srgbClr val="FF0000"/>
                </a:solidFill>
                <a:latin typeface="Arial MT"/>
                <a:cs typeface="Arial MT"/>
              </a:rPr>
              <a:t>key</a:t>
            </a:r>
            <a:r>
              <a:rPr sz="2800" spc="130" dirty="0">
                <a:solidFill>
                  <a:srgbClr val="FFFFFF"/>
                </a:solidFill>
                <a:latin typeface="Arial MT"/>
                <a:cs typeface="Arial MT"/>
              </a:rPr>
              <a:t>]</a:t>
            </a:r>
            <a:endParaRPr sz="2800">
              <a:latin typeface="Arial MT"/>
              <a:cs typeface="Arial MT"/>
            </a:endParaRPr>
          </a:p>
          <a:p>
            <a:pPr lvl="1">
              <a:spcBef>
                <a:spcPts val="20"/>
              </a:spcBef>
              <a:buClr>
                <a:srgbClr val="0070C0"/>
              </a:buClr>
              <a:buFont typeface="Arial MT"/>
              <a:buChar char="–"/>
            </a:pPr>
            <a:endParaRPr sz="4350">
              <a:latin typeface="Arial MT"/>
              <a:cs typeface="Arial MT"/>
            </a:endParaRPr>
          </a:p>
          <a:p>
            <a:pPr marL="355600" marR="461645" indent="-342900">
              <a:lnSpc>
                <a:spcPts val="3790"/>
              </a:lnSpc>
              <a:buChar char="•"/>
              <a:tabLst>
                <a:tab pos="354965" algn="l"/>
                <a:tab pos="355600" algn="l"/>
              </a:tabLst>
            </a:pPr>
            <a:r>
              <a:rPr sz="3200" spc="185" dirty="0">
                <a:solidFill>
                  <a:srgbClr val="FFFFFF"/>
                </a:solidFill>
                <a:latin typeface="Arial MT"/>
                <a:cs typeface="Arial MT"/>
              </a:rPr>
              <a:t>Number</a:t>
            </a:r>
            <a:r>
              <a:rPr sz="3200" spc="-105" dirty="0">
                <a:solidFill>
                  <a:srgbClr val="FFFFFF"/>
                </a:solidFill>
                <a:latin typeface="Arial MT"/>
                <a:cs typeface="Arial MT"/>
              </a:rPr>
              <a:t> </a:t>
            </a:r>
            <a:r>
              <a:rPr sz="3200" spc="160" dirty="0">
                <a:solidFill>
                  <a:srgbClr val="FFFFFF"/>
                </a:solidFill>
                <a:latin typeface="Arial MT"/>
                <a:cs typeface="Arial MT"/>
              </a:rPr>
              <a:t>of</a:t>
            </a:r>
            <a:r>
              <a:rPr sz="3200" spc="260" dirty="0">
                <a:solidFill>
                  <a:srgbClr val="FFFFFF"/>
                </a:solidFill>
                <a:latin typeface="Arial MT"/>
                <a:cs typeface="Arial MT"/>
              </a:rPr>
              <a:t> </a:t>
            </a:r>
            <a:r>
              <a:rPr sz="3200" spc="100" dirty="0">
                <a:solidFill>
                  <a:srgbClr val="FFFFFF"/>
                </a:solidFill>
                <a:latin typeface="Arial MT"/>
                <a:cs typeface="Arial MT"/>
              </a:rPr>
              <a:t>key-value</a:t>
            </a:r>
            <a:r>
              <a:rPr sz="3200" spc="-100" dirty="0">
                <a:solidFill>
                  <a:srgbClr val="FFFFFF"/>
                </a:solidFill>
                <a:latin typeface="Arial MT"/>
                <a:cs typeface="Arial MT"/>
              </a:rPr>
              <a:t> </a:t>
            </a:r>
            <a:r>
              <a:rPr sz="3200" spc="170" dirty="0">
                <a:solidFill>
                  <a:srgbClr val="FFFFFF"/>
                </a:solidFill>
                <a:latin typeface="Arial MT"/>
                <a:cs typeface="Arial MT"/>
              </a:rPr>
              <a:t>pairs</a:t>
            </a:r>
            <a:r>
              <a:rPr sz="3200" spc="-95" dirty="0">
                <a:solidFill>
                  <a:srgbClr val="FFFFFF"/>
                </a:solidFill>
                <a:latin typeface="Arial MT"/>
                <a:cs typeface="Arial MT"/>
              </a:rPr>
              <a:t> </a:t>
            </a:r>
            <a:r>
              <a:rPr sz="3200" spc="150" dirty="0">
                <a:solidFill>
                  <a:srgbClr val="FFFFFF"/>
                </a:solidFill>
                <a:latin typeface="Arial MT"/>
                <a:cs typeface="Arial MT"/>
              </a:rPr>
              <a:t>in</a:t>
            </a:r>
            <a:r>
              <a:rPr sz="3200" spc="-90" dirty="0">
                <a:solidFill>
                  <a:srgbClr val="FFFFFF"/>
                </a:solidFill>
                <a:latin typeface="Arial MT"/>
                <a:cs typeface="Arial MT"/>
              </a:rPr>
              <a:t> </a:t>
            </a:r>
            <a:r>
              <a:rPr sz="3200" spc="120" dirty="0">
                <a:solidFill>
                  <a:srgbClr val="FFFFFF"/>
                </a:solidFill>
                <a:latin typeface="Arial MT"/>
                <a:cs typeface="Arial MT"/>
              </a:rPr>
              <a:t>a </a:t>
            </a:r>
            <a:r>
              <a:rPr sz="3200" spc="-875" dirty="0">
                <a:solidFill>
                  <a:srgbClr val="FFFFFF"/>
                </a:solidFill>
                <a:latin typeface="Arial MT"/>
                <a:cs typeface="Arial MT"/>
              </a:rPr>
              <a:t> </a:t>
            </a:r>
            <a:r>
              <a:rPr sz="3200" spc="185" dirty="0">
                <a:solidFill>
                  <a:srgbClr val="FFFFFF"/>
                </a:solidFill>
                <a:latin typeface="Arial MT"/>
                <a:cs typeface="Arial MT"/>
              </a:rPr>
              <a:t>dictionary:</a:t>
            </a:r>
            <a:endParaRPr sz="3200">
              <a:latin typeface="Arial MT"/>
              <a:cs typeface="Arial MT"/>
            </a:endParaRPr>
          </a:p>
          <a:p>
            <a:pPr marL="755650" lvl="1" indent="-285750">
              <a:spcBef>
                <a:spcPts val="550"/>
              </a:spcBef>
              <a:buChar char="–"/>
              <a:tabLst>
                <a:tab pos="755650" algn="l"/>
              </a:tabLst>
            </a:pPr>
            <a:r>
              <a:rPr sz="2800" spc="120" dirty="0">
                <a:solidFill>
                  <a:srgbClr val="0070C0"/>
                </a:solidFill>
                <a:latin typeface="Arial MT"/>
                <a:cs typeface="Arial MT"/>
              </a:rPr>
              <a:t>len(</a:t>
            </a:r>
            <a:r>
              <a:rPr sz="2800" spc="120" dirty="0">
                <a:solidFill>
                  <a:srgbClr val="FFFFFF"/>
                </a:solidFill>
                <a:latin typeface="Arial MT"/>
                <a:cs typeface="Arial MT"/>
              </a:rPr>
              <a:t>dictionary_name</a:t>
            </a:r>
            <a:r>
              <a:rPr sz="2800" spc="120" dirty="0">
                <a:solidFill>
                  <a:srgbClr val="0070C0"/>
                </a:solidFill>
                <a:latin typeface="Arial MT"/>
                <a:cs typeface="Arial MT"/>
              </a:rPr>
              <a:t>)</a:t>
            </a:r>
            <a:endParaRPr sz="2800">
              <a:latin typeface="Arial MT"/>
              <a:cs typeface="Arial M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36104" y="397565"/>
            <a:ext cx="10734261" cy="5829801"/>
          </a:xfrm>
          <a:prstGeom prst="rect">
            <a:avLst/>
          </a:prstGeom>
        </p:spPr>
        <p:txBody>
          <a:bodyPr vert="horz" wrap="square" lIns="0" tIns="12700" rIns="0" bIns="0" rtlCol="0">
            <a:spAutoFit/>
          </a:bodyPr>
          <a:lstStyle/>
          <a:p>
            <a:pPr marL="12700">
              <a:spcBef>
                <a:spcPts val="100"/>
              </a:spcBef>
            </a:pPr>
            <a:r>
              <a:rPr sz="3000" spc="165" dirty="0">
                <a:solidFill>
                  <a:srgbClr val="FFFFFF"/>
                </a:solidFill>
                <a:latin typeface="Arial MT"/>
                <a:cs typeface="Arial MT"/>
              </a:rPr>
              <a:t>Dictionary</a:t>
            </a:r>
            <a:r>
              <a:rPr sz="3000" spc="-90" dirty="0">
                <a:solidFill>
                  <a:srgbClr val="FFFFFF"/>
                </a:solidFill>
                <a:latin typeface="Arial MT"/>
                <a:cs typeface="Arial MT"/>
              </a:rPr>
              <a:t> </a:t>
            </a:r>
            <a:r>
              <a:rPr sz="3000" spc="135" dirty="0">
                <a:solidFill>
                  <a:srgbClr val="FFFFFF"/>
                </a:solidFill>
                <a:latin typeface="Arial MT"/>
                <a:cs typeface="Arial MT"/>
              </a:rPr>
              <a:t>exercise</a:t>
            </a:r>
            <a:endParaRPr lang="en-US" sz="3000" spc="135" dirty="0">
              <a:solidFill>
                <a:srgbClr val="FFFFFF"/>
              </a:solidFill>
              <a:latin typeface="Arial MT"/>
              <a:cs typeface="Arial MT"/>
            </a:endParaRPr>
          </a:p>
          <a:p>
            <a:pPr marL="12700">
              <a:spcBef>
                <a:spcPts val="100"/>
              </a:spcBef>
            </a:pPr>
            <a:endParaRPr sz="4000" dirty="0">
              <a:latin typeface="Arial MT"/>
              <a:cs typeface="Arial MT"/>
            </a:endParaRPr>
          </a:p>
          <a:p>
            <a:pPr marL="355600" marR="170815" indent="-342900">
              <a:lnSpc>
                <a:spcPct val="90000"/>
              </a:lnSpc>
              <a:buChar char="•"/>
              <a:tabLst>
                <a:tab pos="354965" algn="l"/>
                <a:tab pos="355600" algn="l"/>
              </a:tabLst>
            </a:pPr>
            <a:r>
              <a:rPr sz="3000" spc="145" dirty="0">
                <a:solidFill>
                  <a:srgbClr val="FFFFFF"/>
                </a:solidFill>
                <a:latin typeface="Arial MT"/>
                <a:cs typeface="Arial MT"/>
              </a:rPr>
              <a:t>Write </a:t>
            </a:r>
            <a:r>
              <a:rPr sz="3000" spc="110" dirty="0">
                <a:solidFill>
                  <a:srgbClr val="FFFFFF"/>
                </a:solidFill>
                <a:latin typeface="Arial MT"/>
                <a:cs typeface="Arial MT"/>
              </a:rPr>
              <a:t>a </a:t>
            </a:r>
            <a:r>
              <a:rPr sz="3000" spc="125" dirty="0">
                <a:solidFill>
                  <a:srgbClr val="FFFFFF"/>
                </a:solidFill>
                <a:latin typeface="Arial MT"/>
                <a:cs typeface="Arial MT"/>
              </a:rPr>
              <a:t>Python </a:t>
            </a:r>
            <a:r>
              <a:rPr sz="3000" spc="170" dirty="0">
                <a:solidFill>
                  <a:srgbClr val="FFFFFF"/>
                </a:solidFill>
                <a:latin typeface="Arial MT"/>
                <a:cs typeface="Arial MT"/>
              </a:rPr>
              <a:t>program </a:t>
            </a:r>
            <a:r>
              <a:rPr sz="3000" spc="160" dirty="0">
                <a:solidFill>
                  <a:srgbClr val="FFFFFF"/>
                </a:solidFill>
                <a:latin typeface="Arial MT"/>
                <a:cs typeface="Arial MT"/>
              </a:rPr>
              <a:t>that </a:t>
            </a:r>
            <a:r>
              <a:rPr lang="en-US" sz="3000" spc="160" dirty="0">
                <a:solidFill>
                  <a:srgbClr val="FFFFFF"/>
                </a:solidFill>
                <a:latin typeface="Arial MT"/>
                <a:cs typeface="Arial MT"/>
              </a:rPr>
              <a:t>create/</a:t>
            </a:r>
            <a:r>
              <a:rPr sz="3000" spc="190" dirty="0">
                <a:solidFill>
                  <a:srgbClr val="FFFFFF"/>
                </a:solidFill>
                <a:latin typeface="Arial MT"/>
                <a:cs typeface="Arial MT"/>
              </a:rPr>
              <a:t>prints </a:t>
            </a:r>
            <a:r>
              <a:rPr sz="3000" spc="110" dirty="0">
                <a:solidFill>
                  <a:srgbClr val="FFFFFF"/>
                </a:solidFill>
                <a:latin typeface="Arial MT"/>
                <a:cs typeface="Arial MT"/>
              </a:rPr>
              <a:t>a </a:t>
            </a:r>
            <a:r>
              <a:rPr sz="3000" spc="114" dirty="0">
                <a:solidFill>
                  <a:srgbClr val="FFFFFF"/>
                </a:solidFill>
                <a:latin typeface="Arial MT"/>
                <a:cs typeface="Arial MT"/>
              </a:rPr>
              <a:t> </a:t>
            </a:r>
            <a:r>
              <a:rPr sz="3000" spc="180" dirty="0">
                <a:solidFill>
                  <a:srgbClr val="FFFFFF"/>
                </a:solidFill>
                <a:latin typeface="Arial MT"/>
                <a:cs typeface="Arial MT"/>
              </a:rPr>
              <a:t>dictionary </a:t>
            </a:r>
            <a:r>
              <a:rPr sz="3000" spc="170" dirty="0">
                <a:solidFill>
                  <a:srgbClr val="FFFFFF"/>
                </a:solidFill>
                <a:latin typeface="Arial MT"/>
                <a:cs typeface="Arial MT"/>
              </a:rPr>
              <a:t>where </a:t>
            </a:r>
            <a:r>
              <a:rPr sz="3000" spc="160" dirty="0">
                <a:solidFill>
                  <a:srgbClr val="FFFFFF"/>
                </a:solidFill>
                <a:latin typeface="Arial MT"/>
                <a:cs typeface="Arial MT"/>
              </a:rPr>
              <a:t>the </a:t>
            </a:r>
            <a:r>
              <a:rPr sz="3000" spc="90" dirty="0">
                <a:solidFill>
                  <a:srgbClr val="FF0000"/>
                </a:solidFill>
                <a:latin typeface="Arial MT"/>
                <a:cs typeface="Arial MT"/>
              </a:rPr>
              <a:t>keys </a:t>
            </a:r>
            <a:r>
              <a:rPr sz="3000" spc="150" dirty="0">
                <a:solidFill>
                  <a:srgbClr val="FFFFFF"/>
                </a:solidFill>
                <a:latin typeface="Arial MT"/>
                <a:cs typeface="Arial MT"/>
              </a:rPr>
              <a:t>are numbers</a:t>
            </a:r>
            <a:r>
              <a:rPr lang="en-US" sz="3000" spc="150" dirty="0">
                <a:solidFill>
                  <a:srgbClr val="FFFFFF"/>
                </a:solidFill>
                <a:latin typeface="Arial MT"/>
                <a:cs typeface="Arial MT"/>
              </a:rPr>
              <a:t> </a:t>
            </a:r>
            <a:r>
              <a:rPr sz="3000" spc="160" dirty="0">
                <a:solidFill>
                  <a:srgbClr val="FFFFFF"/>
                </a:solidFill>
                <a:latin typeface="Arial MT"/>
                <a:cs typeface="Arial MT"/>
              </a:rPr>
              <a:t>between</a:t>
            </a:r>
            <a:r>
              <a:rPr sz="3000" spc="-85" dirty="0">
                <a:solidFill>
                  <a:srgbClr val="FFFFFF"/>
                </a:solidFill>
                <a:latin typeface="Arial MT"/>
                <a:cs typeface="Arial MT"/>
              </a:rPr>
              <a:t> </a:t>
            </a:r>
            <a:r>
              <a:rPr sz="3000" spc="110" dirty="0">
                <a:solidFill>
                  <a:srgbClr val="FFFFFF"/>
                </a:solidFill>
                <a:latin typeface="Arial MT"/>
                <a:cs typeface="Arial MT"/>
              </a:rPr>
              <a:t>1</a:t>
            </a:r>
            <a:r>
              <a:rPr sz="3000" spc="-80" dirty="0">
                <a:solidFill>
                  <a:srgbClr val="FFFFFF"/>
                </a:solidFill>
                <a:latin typeface="Arial MT"/>
                <a:cs typeface="Arial MT"/>
              </a:rPr>
              <a:t> </a:t>
            </a:r>
            <a:r>
              <a:rPr sz="3000" spc="150" dirty="0">
                <a:solidFill>
                  <a:srgbClr val="FFFFFF"/>
                </a:solidFill>
                <a:latin typeface="Arial MT"/>
                <a:cs typeface="Arial MT"/>
              </a:rPr>
              <a:t>and</a:t>
            </a:r>
            <a:r>
              <a:rPr sz="3000" spc="-85" dirty="0">
                <a:solidFill>
                  <a:srgbClr val="FFFFFF"/>
                </a:solidFill>
                <a:latin typeface="Arial MT"/>
                <a:cs typeface="Arial MT"/>
              </a:rPr>
              <a:t> </a:t>
            </a:r>
            <a:r>
              <a:rPr sz="3000" spc="110" dirty="0">
                <a:solidFill>
                  <a:srgbClr val="FFFFFF"/>
                </a:solidFill>
                <a:latin typeface="Arial MT"/>
                <a:cs typeface="Arial MT"/>
              </a:rPr>
              <a:t>15</a:t>
            </a:r>
            <a:r>
              <a:rPr sz="3000" spc="-80" dirty="0">
                <a:solidFill>
                  <a:srgbClr val="FFFFFF"/>
                </a:solidFill>
                <a:latin typeface="Arial MT"/>
                <a:cs typeface="Arial MT"/>
              </a:rPr>
              <a:t> </a:t>
            </a:r>
            <a:r>
              <a:rPr sz="3000" spc="150" dirty="0">
                <a:solidFill>
                  <a:srgbClr val="FFFFFF"/>
                </a:solidFill>
                <a:latin typeface="Arial MT"/>
                <a:cs typeface="Arial MT"/>
              </a:rPr>
              <a:t>and</a:t>
            </a:r>
            <a:r>
              <a:rPr sz="3000" spc="-85"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20" dirty="0">
                <a:solidFill>
                  <a:srgbClr val="00B050"/>
                </a:solidFill>
                <a:latin typeface="Arial MT"/>
                <a:cs typeface="Arial MT"/>
              </a:rPr>
              <a:t>values</a:t>
            </a:r>
            <a:r>
              <a:rPr sz="3000" spc="-85" dirty="0">
                <a:solidFill>
                  <a:srgbClr val="00B050"/>
                </a:solidFill>
                <a:latin typeface="Arial MT"/>
                <a:cs typeface="Arial MT"/>
              </a:rPr>
              <a:t> </a:t>
            </a:r>
            <a:r>
              <a:rPr sz="3000" spc="150" dirty="0">
                <a:solidFill>
                  <a:srgbClr val="FFFFFF"/>
                </a:solidFill>
                <a:latin typeface="Arial MT"/>
                <a:cs typeface="Arial MT"/>
              </a:rPr>
              <a:t>are</a:t>
            </a:r>
            <a:r>
              <a:rPr sz="3000" spc="-80" dirty="0">
                <a:solidFill>
                  <a:srgbClr val="FFFFFF"/>
                </a:solidFill>
                <a:latin typeface="Arial MT"/>
                <a:cs typeface="Arial MT"/>
              </a:rPr>
              <a:t> </a:t>
            </a:r>
            <a:r>
              <a:rPr sz="3000" spc="160" dirty="0">
                <a:solidFill>
                  <a:srgbClr val="FFFFFF"/>
                </a:solidFill>
                <a:latin typeface="Arial MT"/>
                <a:cs typeface="Arial MT"/>
              </a:rPr>
              <a:t>the</a:t>
            </a:r>
            <a:r>
              <a:rPr lang="en-US" sz="3000" spc="160" dirty="0">
                <a:solidFill>
                  <a:srgbClr val="FFFFFF"/>
                </a:solidFill>
                <a:latin typeface="Arial MT"/>
                <a:cs typeface="Arial MT"/>
              </a:rPr>
              <a:t> </a:t>
            </a:r>
            <a:r>
              <a:rPr sz="3000" spc="155" dirty="0">
                <a:solidFill>
                  <a:srgbClr val="FFFFFF"/>
                </a:solidFill>
                <a:latin typeface="Arial MT"/>
                <a:cs typeface="Arial MT"/>
              </a:rPr>
              <a:t>square</a:t>
            </a:r>
            <a:r>
              <a:rPr sz="3000" spc="-85" dirty="0">
                <a:solidFill>
                  <a:srgbClr val="FFFFFF"/>
                </a:solidFill>
                <a:latin typeface="Arial MT"/>
                <a:cs typeface="Arial MT"/>
              </a:rPr>
              <a:t> </a:t>
            </a:r>
            <a:r>
              <a:rPr sz="3000" spc="150" dirty="0">
                <a:solidFill>
                  <a:srgbClr val="FFFFFF"/>
                </a:solidFill>
                <a:latin typeface="Arial MT"/>
                <a:cs typeface="Arial MT"/>
              </a:rPr>
              <a:t>of</a:t>
            </a:r>
            <a:r>
              <a:rPr sz="3000" spc="250" dirty="0">
                <a:solidFill>
                  <a:srgbClr val="FFFFFF"/>
                </a:solidFill>
                <a:latin typeface="Arial MT"/>
                <a:cs typeface="Arial MT"/>
              </a:rPr>
              <a:t> </a:t>
            </a:r>
            <a:r>
              <a:rPr sz="3000" spc="160" dirty="0">
                <a:solidFill>
                  <a:srgbClr val="FFFFFF"/>
                </a:solidFill>
                <a:latin typeface="Arial MT"/>
                <a:cs typeface="Arial MT"/>
              </a:rPr>
              <a:t>the</a:t>
            </a:r>
            <a:r>
              <a:rPr sz="3000" spc="-85" dirty="0">
                <a:solidFill>
                  <a:srgbClr val="FFFFFF"/>
                </a:solidFill>
                <a:latin typeface="Arial MT"/>
                <a:cs typeface="Arial MT"/>
              </a:rPr>
              <a:t> </a:t>
            </a:r>
            <a:r>
              <a:rPr sz="3000" spc="60" dirty="0">
                <a:solidFill>
                  <a:srgbClr val="FFFFFF"/>
                </a:solidFill>
                <a:latin typeface="Arial MT"/>
                <a:cs typeface="Arial MT"/>
              </a:rPr>
              <a:t>keys.</a:t>
            </a:r>
            <a:endParaRPr sz="3000" dirty="0">
              <a:latin typeface="Arial MT"/>
              <a:cs typeface="Arial MT"/>
            </a:endParaRPr>
          </a:p>
          <a:p>
            <a:pPr>
              <a:lnSpc>
                <a:spcPct val="100000"/>
              </a:lnSpc>
              <a:buClr>
                <a:srgbClr val="FFFFFF"/>
              </a:buClr>
              <a:buFont typeface="Arial MT"/>
              <a:buChar char="•"/>
            </a:pPr>
            <a:endParaRPr sz="3450" dirty="0">
              <a:latin typeface="Arial MT"/>
              <a:cs typeface="Arial MT"/>
            </a:endParaRPr>
          </a:p>
          <a:p>
            <a:pPr marL="355600" marR="4425950" indent="-342900">
              <a:lnSpc>
                <a:spcPts val="3290"/>
              </a:lnSpc>
              <a:buChar char="•"/>
              <a:tabLst>
                <a:tab pos="354965" algn="l"/>
                <a:tab pos="355600" algn="l"/>
              </a:tabLst>
            </a:pPr>
            <a:r>
              <a:rPr sz="3000" spc="150" dirty="0">
                <a:solidFill>
                  <a:srgbClr val="FFFFFF"/>
                </a:solidFill>
                <a:latin typeface="Arial MT"/>
                <a:cs typeface="Arial MT"/>
              </a:rPr>
              <a:t>Expected</a:t>
            </a:r>
            <a:r>
              <a:rPr sz="3000" spc="-165" dirty="0">
                <a:solidFill>
                  <a:srgbClr val="FFFFFF"/>
                </a:solidFill>
                <a:latin typeface="Arial MT"/>
                <a:cs typeface="Arial MT"/>
              </a:rPr>
              <a:t> </a:t>
            </a:r>
            <a:r>
              <a:rPr sz="3000" spc="170" dirty="0">
                <a:solidFill>
                  <a:srgbClr val="FFFFFF"/>
                </a:solidFill>
                <a:latin typeface="Arial MT"/>
                <a:cs typeface="Arial MT"/>
              </a:rPr>
              <a:t>output: </a:t>
            </a:r>
            <a:r>
              <a:rPr sz="3000" spc="-815" dirty="0">
                <a:solidFill>
                  <a:srgbClr val="FFFFFF"/>
                </a:solidFill>
                <a:latin typeface="Arial MT"/>
                <a:cs typeface="Arial MT"/>
              </a:rPr>
              <a:t> </a:t>
            </a:r>
            <a:r>
              <a:rPr sz="3000" spc="150" dirty="0">
                <a:solidFill>
                  <a:srgbClr val="FFFFFF"/>
                </a:solidFill>
                <a:latin typeface="Arial MT"/>
                <a:cs typeface="Arial MT"/>
              </a:rPr>
              <a:t>print(my_dict)</a:t>
            </a:r>
            <a:endParaRPr sz="3000" dirty="0">
              <a:latin typeface="Arial MT"/>
              <a:cs typeface="Arial MT"/>
            </a:endParaRPr>
          </a:p>
          <a:p>
            <a:pPr marL="355600">
              <a:lnSpc>
                <a:spcPts val="3445"/>
              </a:lnSpc>
              <a:spcBef>
                <a:spcPts val="2750"/>
              </a:spcBef>
            </a:pPr>
            <a:r>
              <a:rPr sz="3000" spc="120" dirty="0">
                <a:solidFill>
                  <a:srgbClr val="FFFFFF"/>
                </a:solidFill>
                <a:latin typeface="Arial MT"/>
                <a:cs typeface="Arial MT"/>
              </a:rPr>
              <a:t>{</a:t>
            </a:r>
            <a:r>
              <a:rPr sz="3000" spc="120" dirty="0">
                <a:solidFill>
                  <a:srgbClr val="FF0000"/>
                </a:solidFill>
                <a:latin typeface="Arial MT"/>
                <a:cs typeface="Arial MT"/>
              </a:rPr>
              <a:t>1</a:t>
            </a:r>
            <a:r>
              <a:rPr sz="3000" spc="120"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00B050"/>
                </a:solidFill>
                <a:latin typeface="Arial MT"/>
                <a:cs typeface="Arial MT"/>
              </a:rPr>
              <a:t>1</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FF0000"/>
                </a:solidFill>
                <a:latin typeface="Arial MT"/>
                <a:cs typeface="Arial MT"/>
              </a:rPr>
              <a:t>2</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00B050"/>
                </a:solidFill>
                <a:latin typeface="Arial MT"/>
                <a:cs typeface="Arial MT"/>
              </a:rPr>
              <a:t>4</a:t>
            </a:r>
            <a:r>
              <a:rPr sz="3000" spc="105" dirty="0">
                <a:solidFill>
                  <a:srgbClr val="FFFFFF"/>
                </a:solidFill>
                <a:latin typeface="Arial MT"/>
                <a:cs typeface="Arial MT"/>
              </a:rPr>
              <a:t>,</a:t>
            </a:r>
            <a:r>
              <a:rPr sz="3000" spc="-80" dirty="0">
                <a:solidFill>
                  <a:srgbClr val="FFFFFF"/>
                </a:solidFill>
                <a:latin typeface="Arial MT"/>
                <a:cs typeface="Arial MT"/>
              </a:rPr>
              <a:t> </a:t>
            </a:r>
            <a:r>
              <a:rPr sz="3000" spc="105" dirty="0">
                <a:solidFill>
                  <a:srgbClr val="FF0000"/>
                </a:solidFill>
                <a:latin typeface="Arial MT"/>
                <a:cs typeface="Arial MT"/>
              </a:rPr>
              <a:t>3</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00B050"/>
                </a:solidFill>
                <a:latin typeface="Arial MT"/>
                <a:cs typeface="Arial MT"/>
              </a:rPr>
              <a:t>9</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FF0000"/>
                </a:solidFill>
                <a:latin typeface="Arial MT"/>
                <a:cs typeface="Arial MT"/>
              </a:rPr>
              <a:t>4</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00B050"/>
                </a:solidFill>
                <a:latin typeface="Arial MT"/>
                <a:cs typeface="Arial MT"/>
              </a:rPr>
              <a:t>16</a:t>
            </a:r>
            <a:r>
              <a:rPr sz="3000" spc="110" dirty="0">
                <a:solidFill>
                  <a:srgbClr val="FFFFFF"/>
                </a:solidFill>
                <a:latin typeface="Arial MT"/>
                <a:cs typeface="Arial MT"/>
              </a:rPr>
              <a:t>,</a:t>
            </a:r>
            <a:r>
              <a:rPr sz="3000" spc="-80" dirty="0">
                <a:solidFill>
                  <a:srgbClr val="FFFFFF"/>
                </a:solidFill>
                <a:latin typeface="Arial MT"/>
                <a:cs typeface="Arial MT"/>
              </a:rPr>
              <a:t> </a:t>
            </a:r>
            <a:r>
              <a:rPr sz="3000" spc="105" dirty="0">
                <a:solidFill>
                  <a:srgbClr val="FF0000"/>
                </a:solidFill>
                <a:latin typeface="Arial MT"/>
                <a:cs typeface="Arial MT"/>
              </a:rPr>
              <a:t>5</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00B050"/>
                </a:solidFill>
                <a:latin typeface="Arial MT"/>
                <a:cs typeface="Arial MT"/>
              </a:rPr>
              <a:t>25</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FF0000"/>
                </a:solidFill>
                <a:latin typeface="Arial MT"/>
                <a:cs typeface="Arial MT"/>
              </a:rPr>
              <a:t>6</a:t>
            </a:r>
            <a:r>
              <a:rPr sz="3000" spc="105" dirty="0">
                <a:solidFill>
                  <a:srgbClr val="FFFFFF"/>
                </a:solidFill>
                <a:latin typeface="Arial MT"/>
                <a:cs typeface="Arial MT"/>
              </a:rPr>
              <a:t>:</a:t>
            </a:r>
            <a:r>
              <a:rPr sz="3000" spc="-80" dirty="0">
                <a:solidFill>
                  <a:srgbClr val="FFFFFF"/>
                </a:solidFill>
                <a:latin typeface="Arial MT"/>
                <a:cs typeface="Arial MT"/>
              </a:rPr>
              <a:t> </a:t>
            </a:r>
            <a:r>
              <a:rPr sz="3000" spc="110" dirty="0">
                <a:solidFill>
                  <a:srgbClr val="00B050"/>
                </a:solidFill>
                <a:latin typeface="Arial MT"/>
                <a:cs typeface="Arial MT"/>
              </a:rPr>
              <a:t>36</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FF0000"/>
                </a:solidFill>
                <a:latin typeface="Arial MT"/>
                <a:cs typeface="Arial MT"/>
              </a:rPr>
              <a:t>7</a:t>
            </a:r>
            <a:r>
              <a:rPr sz="3000" spc="105"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00B050"/>
                </a:solidFill>
                <a:latin typeface="Arial MT"/>
                <a:cs typeface="Arial MT"/>
              </a:rPr>
              <a:t>49</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05" dirty="0">
                <a:solidFill>
                  <a:srgbClr val="FF0000"/>
                </a:solidFill>
                <a:latin typeface="Arial MT"/>
                <a:cs typeface="Arial MT"/>
              </a:rPr>
              <a:t>8</a:t>
            </a:r>
            <a:r>
              <a:rPr sz="3000" spc="105" dirty="0">
                <a:solidFill>
                  <a:srgbClr val="FFFFFF"/>
                </a:solidFill>
                <a:latin typeface="Arial MT"/>
                <a:cs typeface="Arial MT"/>
              </a:rPr>
              <a:t>:</a:t>
            </a:r>
            <a:endParaRPr sz="3000" dirty="0">
              <a:latin typeface="Arial MT"/>
              <a:cs typeface="Arial MT"/>
            </a:endParaRPr>
          </a:p>
          <a:p>
            <a:pPr marL="355600">
              <a:lnSpc>
                <a:spcPts val="3250"/>
              </a:lnSpc>
            </a:pPr>
            <a:r>
              <a:rPr sz="3000" spc="110" dirty="0">
                <a:solidFill>
                  <a:srgbClr val="00B050"/>
                </a:solidFill>
                <a:latin typeface="Arial MT"/>
                <a:cs typeface="Arial MT"/>
              </a:rPr>
              <a:t>64</a:t>
            </a:r>
            <a:r>
              <a:rPr sz="3000" spc="110" dirty="0">
                <a:solidFill>
                  <a:srgbClr val="FFFFFF"/>
                </a:solidFill>
                <a:latin typeface="Arial MT"/>
                <a:cs typeface="Arial MT"/>
              </a:rPr>
              <a:t>,</a:t>
            </a:r>
            <a:r>
              <a:rPr sz="3000" spc="-90" dirty="0">
                <a:solidFill>
                  <a:srgbClr val="FFFFFF"/>
                </a:solidFill>
                <a:latin typeface="Arial MT"/>
                <a:cs typeface="Arial MT"/>
              </a:rPr>
              <a:t> </a:t>
            </a:r>
            <a:r>
              <a:rPr sz="3000" spc="105" dirty="0">
                <a:solidFill>
                  <a:srgbClr val="FF0000"/>
                </a:solidFill>
                <a:latin typeface="Arial MT"/>
                <a:cs typeface="Arial MT"/>
              </a:rPr>
              <a:t>9</a:t>
            </a:r>
            <a:r>
              <a:rPr sz="3000" spc="105" dirty="0">
                <a:solidFill>
                  <a:srgbClr val="FFFFFF"/>
                </a:solidFill>
                <a:latin typeface="Arial MT"/>
                <a:cs typeface="Arial MT"/>
              </a:rPr>
              <a:t>:</a:t>
            </a:r>
            <a:r>
              <a:rPr sz="3000" spc="-90" dirty="0">
                <a:solidFill>
                  <a:srgbClr val="FFFFFF"/>
                </a:solidFill>
                <a:latin typeface="Arial MT"/>
                <a:cs typeface="Arial MT"/>
              </a:rPr>
              <a:t> </a:t>
            </a:r>
            <a:r>
              <a:rPr sz="3000" spc="110" dirty="0">
                <a:solidFill>
                  <a:srgbClr val="00B050"/>
                </a:solidFill>
                <a:latin typeface="Arial MT"/>
                <a:cs typeface="Arial MT"/>
              </a:rPr>
              <a:t>81</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FF0000"/>
                </a:solidFill>
                <a:latin typeface="Arial MT"/>
                <a:cs typeface="Arial MT"/>
              </a:rPr>
              <a:t>10</a:t>
            </a:r>
            <a:r>
              <a:rPr sz="3000" spc="110" dirty="0">
                <a:solidFill>
                  <a:srgbClr val="FFFFFF"/>
                </a:solidFill>
                <a:latin typeface="Arial MT"/>
                <a:cs typeface="Arial MT"/>
              </a:rPr>
              <a:t>:</a:t>
            </a:r>
            <a:r>
              <a:rPr sz="3000" spc="-90" dirty="0">
                <a:solidFill>
                  <a:srgbClr val="FFFFFF"/>
                </a:solidFill>
                <a:latin typeface="Arial MT"/>
                <a:cs typeface="Arial MT"/>
              </a:rPr>
              <a:t> </a:t>
            </a:r>
            <a:r>
              <a:rPr sz="3000" spc="110" dirty="0">
                <a:solidFill>
                  <a:srgbClr val="00B050"/>
                </a:solidFill>
                <a:latin typeface="Arial MT"/>
                <a:cs typeface="Arial MT"/>
              </a:rPr>
              <a:t>100</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FF0000"/>
                </a:solidFill>
                <a:latin typeface="Arial MT"/>
                <a:cs typeface="Arial MT"/>
              </a:rPr>
              <a:t>11</a:t>
            </a:r>
            <a:r>
              <a:rPr sz="3000" spc="110" dirty="0">
                <a:solidFill>
                  <a:srgbClr val="FFFFFF"/>
                </a:solidFill>
                <a:latin typeface="Arial MT"/>
                <a:cs typeface="Arial MT"/>
              </a:rPr>
              <a:t>:</a:t>
            </a:r>
            <a:r>
              <a:rPr sz="3000" spc="-90" dirty="0">
                <a:solidFill>
                  <a:srgbClr val="FFFFFF"/>
                </a:solidFill>
                <a:latin typeface="Arial MT"/>
                <a:cs typeface="Arial MT"/>
              </a:rPr>
              <a:t> </a:t>
            </a:r>
            <a:r>
              <a:rPr sz="3000" spc="110" dirty="0">
                <a:solidFill>
                  <a:srgbClr val="00B050"/>
                </a:solidFill>
                <a:latin typeface="Arial MT"/>
                <a:cs typeface="Arial MT"/>
              </a:rPr>
              <a:t>121</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FF0000"/>
                </a:solidFill>
                <a:latin typeface="Arial MT"/>
                <a:cs typeface="Arial MT"/>
              </a:rPr>
              <a:t>12</a:t>
            </a:r>
            <a:r>
              <a:rPr sz="3000" spc="110" dirty="0">
                <a:solidFill>
                  <a:srgbClr val="FFFFFF"/>
                </a:solidFill>
                <a:latin typeface="Arial MT"/>
                <a:cs typeface="Arial MT"/>
              </a:rPr>
              <a:t>:</a:t>
            </a:r>
            <a:r>
              <a:rPr sz="3000" spc="-90" dirty="0">
                <a:solidFill>
                  <a:srgbClr val="FFFFFF"/>
                </a:solidFill>
                <a:latin typeface="Arial MT"/>
                <a:cs typeface="Arial MT"/>
              </a:rPr>
              <a:t> </a:t>
            </a:r>
            <a:r>
              <a:rPr sz="3000" spc="110" dirty="0">
                <a:solidFill>
                  <a:srgbClr val="00B050"/>
                </a:solidFill>
                <a:latin typeface="Arial MT"/>
                <a:cs typeface="Arial MT"/>
              </a:rPr>
              <a:t>144</a:t>
            </a:r>
            <a:r>
              <a:rPr sz="3000" spc="110" dirty="0">
                <a:solidFill>
                  <a:srgbClr val="FFFFFF"/>
                </a:solidFill>
                <a:latin typeface="Arial MT"/>
                <a:cs typeface="Arial MT"/>
              </a:rPr>
              <a:t>,</a:t>
            </a:r>
            <a:r>
              <a:rPr sz="3000" spc="-85" dirty="0">
                <a:solidFill>
                  <a:srgbClr val="FFFFFF"/>
                </a:solidFill>
                <a:latin typeface="Arial MT"/>
                <a:cs typeface="Arial MT"/>
              </a:rPr>
              <a:t> </a:t>
            </a:r>
            <a:r>
              <a:rPr sz="3000" spc="110" dirty="0">
                <a:solidFill>
                  <a:srgbClr val="FF0000"/>
                </a:solidFill>
                <a:latin typeface="Arial MT"/>
                <a:cs typeface="Arial MT"/>
              </a:rPr>
              <a:t>13</a:t>
            </a:r>
            <a:r>
              <a:rPr sz="3000" spc="110" dirty="0">
                <a:solidFill>
                  <a:srgbClr val="FFFFFF"/>
                </a:solidFill>
                <a:latin typeface="Arial MT"/>
                <a:cs typeface="Arial MT"/>
              </a:rPr>
              <a:t>:</a:t>
            </a:r>
            <a:endParaRPr sz="3000" dirty="0">
              <a:latin typeface="Arial MT"/>
              <a:cs typeface="Arial MT"/>
            </a:endParaRPr>
          </a:p>
          <a:p>
            <a:pPr marL="355600">
              <a:lnSpc>
                <a:spcPts val="3410"/>
              </a:lnSpc>
            </a:pPr>
            <a:r>
              <a:rPr sz="3000" spc="110" dirty="0">
                <a:solidFill>
                  <a:srgbClr val="00B050"/>
                </a:solidFill>
                <a:latin typeface="Arial MT"/>
                <a:cs typeface="Arial MT"/>
              </a:rPr>
              <a:t>169</a:t>
            </a:r>
            <a:r>
              <a:rPr sz="3000" spc="110" dirty="0">
                <a:solidFill>
                  <a:srgbClr val="FFFFFF"/>
                </a:solidFill>
                <a:latin typeface="Arial MT"/>
                <a:cs typeface="Arial MT"/>
              </a:rPr>
              <a:t>,</a:t>
            </a:r>
            <a:r>
              <a:rPr sz="3000" spc="-100" dirty="0">
                <a:solidFill>
                  <a:srgbClr val="FFFFFF"/>
                </a:solidFill>
                <a:latin typeface="Arial MT"/>
                <a:cs typeface="Arial MT"/>
              </a:rPr>
              <a:t> </a:t>
            </a:r>
            <a:r>
              <a:rPr sz="3000" spc="110" dirty="0">
                <a:solidFill>
                  <a:srgbClr val="FF0000"/>
                </a:solidFill>
                <a:latin typeface="Arial MT"/>
                <a:cs typeface="Arial MT"/>
              </a:rPr>
              <a:t>14</a:t>
            </a:r>
            <a:r>
              <a:rPr sz="3000" spc="110" dirty="0">
                <a:solidFill>
                  <a:srgbClr val="FFFFFF"/>
                </a:solidFill>
                <a:latin typeface="Arial MT"/>
                <a:cs typeface="Arial MT"/>
              </a:rPr>
              <a:t>:</a:t>
            </a:r>
            <a:r>
              <a:rPr sz="3000" spc="-95" dirty="0">
                <a:solidFill>
                  <a:srgbClr val="FFFFFF"/>
                </a:solidFill>
                <a:latin typeface="Arial MT"/>
                <a:cs typeface="Arial MT"/>
              </a:rPr>
              <a:t> </a:t>
            </a:r>
            <a:r>
              <a:rPr sz="3000" spc="110" dirty="0">
                <a:solidFill>
                  <a:srgbClr val="00B050"/>
                </a:solidFill>
                <a:latin typeface="Arial MT"/>
                <a:cs typeface="Arial MT"/>
              </a:rPr>
              <a:t>196</a:t>
            </a:r>
            <a:r>
              <a:rPr sz="3000" spc="110" dirty="0">
                <a:solidFill>
                  <a:srgbClr val="FFFFFF"/>
                </a:solidFill>
                <a:latin typeface="Arial MT"/>
                <a:cs typeface="Arial MT"/>
              </a:rPr>
              <a:t>,</a:t>
            </a:r>
            <a:r>
              <a:rPr sz="3000" spc="-100" dirty="0">
                <a:solidFill>
                  <a:srgbClr val="FFFFFF"/>
                </a:solidFill>
                <a:latin typeface="Arial MT"/>
                <a:cs typeface="Arial MT"/>
              </a:rPr>
              <a:t> </a:t>
            </a:r>
            <a:r>
              <a:rPr sz="3000" spc="110" dirty="0">
                <a:solidFill>
                  <a:srgbClr val="FF0000"/>
                </a:solidFill>
                <a:latin typeface="Arial MT"/>
                <a:cs typeface="Arial MT"/>
              </a:rPr>
              <a:t>15</a:t>
            </a:r>
            <a:r>
              <a:rPr sz="3000" spc="110" dirty="0">
                <a:solidFill>
                  <a:srgbClr val="FFFFFF"/>
                </a:solidFill>
                <a:latin typeface="Arial MT"/>
                <a:cs typeface="Arial MT"/>
              </a:rPr>
              <a:t>:</a:t>
            </a:r>
            <a:r>
              <a:rPr sz="3000" spc="-95" dirty="0">
                <a:solidFill>
                  <a:srgbClr val="FFFFFF"/>
                </a:solidFill>
                <a:latin typeface="Arial MT"/>
                <a:cs typeface="Arial MT"/>
              </a:rPr>
              <a:t> </a:t>
            </a:r>
            <a:r>
              <a:rPr sz="3000" spc="125" dirty="0">
                <a:solidFill>
                  <a:srgbClr val="00B050"/>
                </a:solidFill>
                <a:latin typeface="Arial MT"/>
                <a:cs typeface="Arial MT"/>
              </a:rPr>
              <a:t>225</a:t>
            </a:r>
            <a:r>
              <a:rPr sz="3000" spc="125" dirty="0">
                <a:solidFill>
                  <a:srgbClr val="FFFFFF"/>
                </a:solidFill>
                <a:latin typeface="Arial MT"/>
                <a:cs typeface="Arial MT"/>
              </a:rPr>
              <a:t>}</a:t>
            </a:r>
            <a:endParaRPr lang="en-US" sz="3000" spc="125" dirty="0">
              <a:solidFill>
                <a:srgbClr val="FFFFFF"/>
              </a:solidFill>
              <a:latin typeface="Arial MT"/>
              <a:cs typeface="Arial MT"/>
            </a:endParaRPr>
          </a:p>
          <a:p>
            <a:pPr marL="355600">
              <a:lnSpc>
                <a:spcPts val="3410"/>
              </a:lnSpc>
            </a:pPr>
            <a:endParaRPr lang="en-US" sz="3000" spc="125" dirty="0">
              <a:solidFill>
                <a:srgbClr val="FFFFFF"/>
              </a:solidFill>
              <a:latin typeface="Arial MT"/>
              <a:cs typeface="Arial MT"/>
            </a:endParaRPr>
          </a:p>
          <a:p>
            <a:pPr marL="355600">
              <a:lnSpc>
                <a:spcPts val="3410"/>
              </a:lnSpc>
            </a:pPr>
            <a:r>
              <a:rPr lang="en-US" sz="3000" dirty="0">
                <a:latin typeface="Arial MT"/>
                <a:cs typeface="Arial MT"/>
              </a:rPr>
              <a:t>See: dictionary.py</a:t>
            </a:r>
            <a:endParaRPr sz="3000" dirty="0">
              <a:latin typeface="Arial MT"/>
              <a:cs typeface="Arial M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25206"/>
            <a:ext cx="10515600" cy="1325563"/>
          </a:xfrm>
        </p:spPr>
        <p:txBody>
          <a:bodyPr/>
          <a:lstStyle/>
          <a:p>
            <a:r>
              <a:rPr lang="en-US" dirty="0">
                <a:solidFill>
                  <a:schemeClr val="accent1"/>
                </a:solidFill>
                <a:latin typeface="Arial" panose="020B0604020202020204" pitchFamily="34" charset="0"/>
              </a:rPr>
              <a:t>simpsons.py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200357"/>
            <a:ext cx="10515600" cy="4976606"/>
          </a:xfrm>
        </p:spPr>
        <p:txBody>
          <a:bodyPr>
            <a:normAutofit lnSpcReduction="10000"/>
          </a:bodyPr>
          <a:lstStyle/>
          <a:p>
            <a:r>
              <a:rPr lang="en-US" b="0" i="0" dirty="0">
                <a:effectLst/>
                <a:latin typeface="Arial" panose="020B0604020202020204" pitchFamily="34" charset="0"/>
              </a:rPr>
              <a:t>Create a dictionary consisting of the main characters of the Simpsons with keys as character names and values as their relation or role they play in the family, for example, Homer is a father.</a:t>
            </a:r>
          </a:p>
          <a:p>
            <a:r>
              <a:rPr lang="en-US" b="0" i="0" dirty="0">
                <a:effectLst/>
                <a:latin typeface="Arial" panose="020B0604020202020204" pitchFamily="34" charset="0"/>
              </a:rPr>
              <a:t>Print the dictionary.</a:t>
            </a:r>
          </a:p>
          <a:p>
            <a:r>
              <a:rPr lang="en-US" b="0" i="0" dirty="0">
                <a:effectLst/>
                <a:latin typeface="Arial" panose="020B0604020202020204" pitchFamily="34" charset="0"/>
              </a:rPr>
              <a:t>If you have not added, “Santa”, add in the dictionary with the relation of pet/Dog.</a:t>
            </a:r>
          </a:p>
          <a:p>
            <a:r>
              <a:rPr lang="en-US" b="0" i="0" dirty="0">
                <a:effectLst/>
                <a:latin typeface="Arial" panose="020B0604020202020204" pitchFamily="34" charset="0"/>
              </a:rPr>
              <a:t>Print the Dictionary again.</a:t>
            </a:r>
          </a:p>
          <a:p>
            <a:r>
              <a:rPr lang="en-US" dirty="0">
                <a:latin typeface="Arial" panose="020B0604020202020204" pitchFamily="34" charset="0"/>
              </a:rPr>
              <a:t>Add the information for Bart that he is not a good son, while also keeping the previous value/information about Bart.</a:t>
            </a:r>
            <a:endParaRPr lang="en-US" b="0" i="0" dirty="0">
              <a:effectLst/>
              <a:latin typeface="Arial" panose="020B0604020202020204" pitchFamily="34" charset="0"/>
            </a:endParaRPr>
          </a:p>
          <a:p>
            <a:r>
              <a:rPr lang="en-US" dirty="0">
                <a:latin typeface="Arial" panose="020B0604020202020204" pitchFamily="34" charset="0"/>
              </a:rPr>
              <a:t>Ask the user to input any character name, if the name is correct, print whatever information you have on the character.</a:t>
            </a:r>
          </a:p>
          <a:p>
            <a:endParaRPr lang="en-US" dirty="0">
              <a:latin typeface="Arial" panose="020B0604020202020204" pitchFamily="34" charset="0"/>
            </a:endParaRPr>
          </a:p>
        </p:txBody>
      </p:sp>
    </p:spTree>
    <p:extLst>
      <p:ext uri="{BB962C8B-B14F-4D97-AF65-F5344CB8AC3E}">
        <p14:creationId xmlns:p14="http://schemas.microsoft.com/office/powerpoint/2010/main" val="40735625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59940" y="150616"/>
            <a:ext cx="6367779" cy="1367041"/>
          </a:xfrm>
          <a:prstGeom prst="rect">
            <a:avLst/>
          </a:prstGeom>
        </p:spPr>
        <p:txBody>
          <a:bodyPr vert="horz" wrap="square" lIns="0" tIns="12700" rIns="0" bIns="0" rtlCol="0" anchor="ctr">
            <a:spAutoFit/>
          </a:bodyPr>
          <a:lstStyle/>
          <a:p>
            <a:pPr marL="12700">
              <a:lnSpc>
                <a:spcPct val="100000"/>
              </a:lnSpc>
              <a:spcBef>
                <a:spcPts val="100"/>
              </a:spcBef>
            </a:pPr>
            <a:r>
              <a:rPr lang="en-US" dirty="0">
                <a:solidFill>
                  <a:schemeClr val="accent1"/>
                </a:solidFill>
                <a:latin typeface="Arial" panose="020B0604020202020204" pitchFamily="34" charset="0"/>
              </a:rPr>
              <a:t>List comprehension</a:t>
            </a:r>
            <a:br>
              <a:rPr lang="en-US" dirty="0">
                <a:solidFill>
                  <a:schemeClr val="accent1"/>
                </a:solidFill>
                <a:latin typeface="Arial" panose="020B0604020202020204" pitchFamily="34" charset="0"/>
              </a:rPr>
            </a:br>
            <a:endParaRPr spc="240" dirty="0">
              <a:solidFill>
                <a:schemeClr val="accent1"/>
              </a:solidFill>
              <a:latin typeface="Arial" panose="020B0604020202020204" pitchFamily="34" charset="0"/>
              <a:cs typeface="Arial" panose="020B0604020202020204" pitchFamily="34" charset="0"/>
            </a:endParaRPr>
          </a:p>
        </p:txBody>
      </p:sp>
      <p:sp>
        <p:nvSpPr>
          <p:cNvPr id="3" name="object 3"/>
          <p:cNvSpPr txBox="1"/>
          <p:nvPr/>
        </p:nvSpPr>
        <p:spPr>
          <a:xfrm>
            <a:off x="841513" y="1183839"/>
            <a:ext cx="10508974" cy="4680769"/>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lang="en-US" sz="3000" spc="160" dirty="0">
                <a:solidFill>
                  <a:srgbClr val="FFFFFF"/>
                </a:solidFill>
                <a:latin typeface="Arial MT"/>
                <a:cs typeface="Arial MT"/>
              </a:rPr>
              <a:t>Python's List Comprehension is a quick and compact syntax to generate a list from a string or any other list.</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Creating a new list by performing an operation on each item in the existing list is a very straightforward way.</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	Comprehension of the list is considerably faster than using the for loop to process a list.</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59940" y="150616"/>
            <a:ext cx="7998460" cy="1367041"/>
          </a:xfrm>
          <a:prstGeom prst="rect">
            <a:avLst/>
          </a:prstGeom>
        </p:spPr>
        <p:txBody>
          <a:bodyPr vert="horz" wrap="square" lIns="0" tIns="12700" rIns="0" bIns="0" rtlCol="0" anchor="ctr">
            <a:spAutoFit/>
          </a:bodyPr>
          <a:lstStyle/>
          <a:p>
            <a:pPr marL="12700">
              <a:lnSpc>
                <a:spcPct val="100000"/>
              </a:lnSpc>
              <a:spcBef>
                <a:spcPts val="100"/>
              </a:spcBef>
            </a:pPr>
            <a:r>
              <a:rPr lang="en-US" dirty="0">
                <a:solidFill>
                  <a:schemeClr val="accent1"/>
                </a:solidFill>
                <a:latin typeface="Arial" panose="020B0604020202020204" pitchFamily="34" charset="0"/>
              </a:rPr>
              <a:t>List comprehension - Syntax</a:t>
            </a:r>
            <a:br>
              <a:rPr lang="en-US" dirty="0">
                <a:solidFill>
                  <a:schemeClr val="accent1"/>
                </a:solidFill>
                <a:latin typeface="Arial" panose="020B0604020202020204" pitchFamily="34" charset="0"/>
              </a:rPr>
            </a:br>
            <a:endParaRPr spc="240" dirty="0">
              <a:solidFill>
                <a:schemeClr val="accent1"/>
              </a:solidFill>
              <a:latin typeface="Arial" panose="020B0604020202020204" pitchFamily="34" charset="0"/>
              <a:cs typeface="Arial" panose="020B0604020202020204" pitchFamily="34" charset="0"/>
            </a:endParaRPr>
          </a:p>
        </p:txBody>
      </p:sp>
      <p:sp>
        <p:nvSpPr>
          <p:cNvPr id="3" name="object 3"/>
          <p:cNvSpPr txBox="1"/>
          <p:nvPr/>
        </p:nvSpPr>
        <p:spPr>
          <a:xfrm>
            <a:off x="841513" y="1183839"/>
            <a:ext cx="10508974" cy="5439951"/>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lang="en-US" sz="3000" spc="160" dirty="0">
                <a:solidFill>
                  <a:srgbClr val="FFFFFF"/>
                </a:solidFill>
                <a:latin typeface="Arial MT"/>
                <a:cs typeface="Arial MT"/>
              </a:rPr>
              <a:t>A list comprehension generally consist of these parts :</a:t>
            </a:r>
          </a:p>
          <a:p>
            <a:pPr marL="355600" indent="-342900">
              <a:spcBef>
                <a:spcPts val="100"/>
              </a:spcBef>
              <a:buChar char="•"/>
              <a:tabLst>
                <a:tab pos="354965" algn="l"/>
                <a:tab pos="355600" algn="l"/>
              </a:tabLst>
            </a:pPr>
            <a:r>
              <a:rPr lang="en-US" sz="3000" spc="160" dirty="0">
                <a:solidFill>
                  <a:srgbClr val="FFFFFF"/>
                </a:solidFill>
                <a:latin typeface="Arial MT"/>
                <a:cs typeface="Arial MT"/>
              </a:rPr>
              <a:t>Output expression, input sequence, a variable representing a member of the input sequence, and an optional predicate part.</a:t>
            </a:r>
          </a:p>
          <a:p>
            <a:pPr marL="355600" indent="-342900">
              <a:spcBef>
                <a:spcPts val="100"/>
              </a:spcBef>
              <a:buChar char="•"/>
              <a:tabLst>
                <a:tab pos="354965" algn="l"/>
                <a:tab pos="355600" algn="l"/>
              </a:tabLst>
            </a:pPr>
            <a:r>
              <a:rPr lang="en-US" sz="800" spc="160" dirty="0">
                <a:solidFill>
                  <a:srgbClr val="FFFFFF"/>
                </a:solidFill>
                <a:latin typeface="Arial MT"/>
                <a:cs typeface="Arial MT"/>
              </a:rPr>
              <a:t>We could also have nested loops by having multiple input sequences and variables representing a member of those input sequences, but that is rarely used.</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For example :</a:t>
            </a:r>
          </a:p>
          <a:p>
            <a:pPr marL="812800" lvl="1" indent="-342900">
              <a:spcBef>
                <a:spcPts val="100"/>
              </a:spcBef>
              <a:buChar char="•"/>
              <a:tabLst>
                <a:tab pos="354965" algn="l"/>
                <a:tab pos="355600" algn="l"/>
              </a:tabLst>
            </a:pPr>
            <a:r>
              <a:rPr lang="en-US" sz="3000" spc="160" dirty="0">
                <a:solidFill>
                  <a:srgbClr val="FFFFFF"/>
                </a:solidFill>
                <a:latin typeface="Arial MT"/>
                <a:cs typeface="Arial MT"/>
              </a:rPr>
              <a:t>list = [x ** 2 for x in range (1, 11) if x % 2 == 1]</a:t>
            </a:r>
          </a:p>
          <a:p>
            <a:pPr marL="469900" lvl="1">
              <a:spcBef>
                <a:spcPts val="100"/>
              </a:spcBef>
              <a:tabLst>
                <a:tab pos="354965" algn="l"/>
                <a:tab pos="355600" algn="l"/>
              </a:tabLst>
            </a:pPr>
            <a:r>
              <a:rPr lang="en-US" sz="3000" spc="160" dirty="0">
                <a:solidFill>
                  <a:srgbClr val="FFFFFF"/>
                </a:solidFill>
                <a:latin typeface="Arial MT"/>
                <a:cs typeface="Arial MT"/>
              </a:rPr>
              <a:t>here, x ** 2 is the output expression,</a:t>
            </a:r>
          </a:p>
          <a:p>
            <a:pPr marL="469900" lvl="1">
              <a:spcBef>
                <a:spcPts val="100"/>
              </a:spcBef>
              <a:tabLst>
                <a:tab pos="354965" algn="l"/>
                <a:tab pos="355600" algn="l"/>
              </a:tabLst>
            </a:pPr>
            <a:r>
              <a:rPr lang="en-US" sz="3000" spc="160" dirty="0">
                <a:solidFill>
                  <a:srgbClr val="FFFFFF"/>
                </a:solidFill>
                <a:latin typeface="Arial MT"/>
                <a:cs typeface="Arial MT"/>
              </a:rPr>
              <a:t>range (1, 11) is in the put sequence,</a:t>
            </a:r>
          </a:p>
          <a:p>
            <a:pPr marL="469900" lvl="1">
              <a:spcBef>
                <a:spcPts val="100"/>
              </a:spcBef>
              <a:tabLst>
                <a:tab pos="354965" algn="l"/>
                <a:tab pos="355600" algn="l"/>
              </a:tabLst>
            </a:pPr>
            <a:r>
              <a:rPr lang="en-US" sz="3000" spc="160" dirty="0">
                <a:solidFill>
                  <a:srgbClr val="FFFFFF"/>
                </a:solidFill>
                <a:latin typeface="Arial MT"/>
                <a:cs typeface="Arial MT"/>
              </a:rPr>
              <a:t>x is variable and if x % 2 == 1 is predicate part.</a:t>
            </a:r>
          </a:p>
        </p:txBody>
      </p:sp>
    </p:spTree>
    <p:extLst>
      <p:ext uri="{BB962C8B-B14F-4D97-AF65-F5344CB8AC3E}">
        <p14:creationId xmlns:p14="http://schemas.microsoft.com/office/powerpoint/2010/main" val="2263506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139687" y="263883"/>
            <a:ext cx="10363200" cy="689932"/>
          </a:xfrm>
          <a:prstGeom prst="rect">
            <a:avLst/>
          </a:prstGeom>
        </p:spPr>
        <p:txBody>
          <a:bodyPr vert="horz" wrap="square" lIns="0" tIns="12700" rIns="0" bIns="0" rtlCol="0" anchor="ctr">
            <a:spAutoFit/>
          </a:bodyPr>
          <a:lstStyle/>
          <a:p>
            <a:pPr marL="12700">
              <a:lnSpc>
                <a:spcPct val="100000"/>
              </a:lnSpc>
              <a:spcBef>
                <a:spcPts val="100"/>
              </a:spcBef>
            </a:pPr>
            <a:r>
              <a:rPr lang="en-US" dirty="0">
                <a:solidFill>
                  <a:schemeClr val="accent1"/>
                </a:solidFill>
                <a:latin typeface="Arial" panose="020B0604020202020204" pitchFamily="34" charset="0"/>
              </a:rPr>
              <a:t>Example: Separate Letters from String</a:t>
            </a:r>
            <a:endParaRPr spc="240" dirty="0">
              <a:solidFill>
                <a:schemeClr val="accent1"/>
              </a:solidFill>
              <a:latin typeface="Arial" panose="020B0604020202020204" pitchFamily="34" charset="0"/>
              <a:cs typeface="Arial" panose="020B0604020202020204" pitchFamily="34" charset="0"/>
            </a:endParaRPr>
          </a:p>
        </p:txBody>
      </p:sp>
      <p:sp>
        <p:nvSpPr>
          <p:cNvPr id="3" name="object 3"/>
          <p:cNvSpPr txBox="1"/>
          <p:nvPr/>
        </p:nvSpPr>
        <p:spPr>
          <a:xfrm>
            <a:off x="841513" y="1183839"/>
            <a:ext cx="10508974" cy="3795911"/>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lang="en-US" sz="3000" spc="160" dirty="0">
                <a:solidFill>
                  <a:srgbClr val="FFFFFF"/>
                </a:solidFill>
                <a:latin typeface="Arial MT"/>
                <a:cs typeface="Arial MT"/>
              </a:rPr>
              <a:t>chars=[]</a:t>
            </a:r>
          </a:p>
          <a:p>
            <a:pPr marL="355600" indent="-342900">
              <a:spcBef>
                <a:spcPts val="100"/>
              </a:spcBef>
              <a:buChar char="•"/>
              <a:tabLst>
                <a:tab pos="354965" algn="l"/>
                <a:tab pos="355600" algn="l"/>
              </a:tabLst>
            </a:pPr>
            <a:r>
              <a:rPr lang="en-US" sz="3000" spc="160" dirty="0">
                <a:solidFill>
                  <a:srgbClr val="FFFFFF"/>
                </a:solidFill>
                <a:latin typeface="Arial MT"/>
                <a:cs typeface="Arial MT"/>
              </a:rPr>
              <a:t>for </a:t>
            </a:r>
            <a:r>
              <a:rPr lang="en-US" sz="3000" spc="160" dirty="0" err="1">
                <a:solidFill>
                  <a:srgbClr val="FFFFFF"/>
                </a:solidFill>
                <a:latin typeface="Arial MT"/>
                <a:cs typeface="Arial MT"/>
              </a:rPr>
              <a:t>ch</a:t>
            </a:r>
            <a:r>
              <a:rPr lang="en-US" sz="3000" spc="160" dirty="0">
                <a:solidFill>
                  <a:srgbClr val="FFFFFF"/>
                </a:solidFill>
                <a:latin typeface="Arial MT"/>
                <a:cs typeface="Arial MT"/>
              </a:rPr>
              <a:t> in 'GKTCS INNOVATIONS':</a:t>
            </a:r>
          </a:p>
          <a:p>
            <a:pPr marL="355600" indent="-342900">
              <a:spcBef>
                <a:spcPts val="100"/>
              </a:spcBef>
              <a:buChar char="•"/>
              <a:tabLst>
                <a:tab pos="354965" algn="l"/>
                <a:tab pos="355600" algn="l"/>
              </a:tabLst>
            </a:pPr>
            <a:r>
              <a:rPr lang="en-US" sz="3000" spc="160" dirty="0">
                <a:solidFill>
                  <a:srgbClr val="FFFFFF"/>
                </a:solidFill>
                <a:latin typeface="Arial MT"/>
                <a:cs typeface="Arial MT"/>
              </a:rPr>
              <a:t>    </a:t>
            </a:r>
            <a:r>
              <a:rPr lang="en-US" sz="3000" spc="160" dirty="0" err="1">
                <a:solidFill>
                  <a:srgbClr val="FFFFFF"/>
                </a:solidFill>
                <a:latin typeface="Arial MT"/>
                <a:cs typeface="Arial MT"/>
              </a:rPr>
              <a:t>chars.append</a:t>
            </a:r>
            <a:r>
              <a:rPr lang="en-US" sz="3000" spc="160" dirty="0">
                <a:solidFill>
                  <a:srgbClr val="FFFFFF"/>
                </a:solidFill>
                <a:latin typeface="Arial MT"/>
                <a:cs typeface="Arial MT"/>
              </a:rPr>
              <a:t>(</a:t>
            </a:r>
            <a:r>
              <a:rPr lang="en-US" sz="3000" spc="160" dirty="0" err="1">
                <a:solidFill>
                  <a:srgbClr val="FFFFFF"/>
                </a:solidFill>
                <a:latin typeface="Arial MT"/>
                <a:cs typeface="Arial MT"/>
              </a:rPr>
              <a:t>ch</a:t>
            </a:r>
            <a:r>
              <a:rPr lang="en-US" sz="3000" spc="160" dirty="0">
                <a:solidFill>
                  <a:srgbClr val="FFFFFF"/>
                </a:solidFill>
                <a:latin typeface="Arial MT"/>
                <a:cs typeface="Arial MT"/>
              </a:rPr>
              <a:t>)</a:t>
            </a:r>
          </a:p>
          <a:p>
            <a:pPr marL="355600" indent="-342900">
              <a:spcBef>
                <a:spcPts val="100"/>
              </a:spcBef>
              <a:buChar char="•"/>
              <a:tabLst>
                <a:tab pos="354965" algn="l"/>
                <a:tab pos="355600" algn="l"/>
              </a:tabLst>
            </a:pPr>
            <a:r>
              <a:rPr lang="en-US" sz="3000" spc="160" dirty="0">
                <a:solidFill>
                  <a:srgbClr val="FFFFFF"/>
                </a:solidFill>
                <a:latin typeface="Arial MT"/>
                <a:cs typeface="Arial MT"/>
              </a:rPr>
              <a:t>print(chars)</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chars = [</a:t>
            </a:r>
            <a:r>
              <a:rPr lang="en-US" sz="3000" spc="160" dirty="0" err="1">
                <a:solidFill>
                  <a:srgbClr val="FFFFFF"/>
                </a:solidFill>
                <a:latin typeface="Arial MT"/>
                <a:cs typeface="Arial MT"/>
              </a:rPr>
              <a:t>ch</a:t>
            </a:r>
            <a:r>
              <a:rPr lang="en-US" sz="3000" spc="160" dirty="0">
                <a:solidFill>
                  <a:srgbClr val="FFFFFF"/>
                </a:solidFill>
                <a:latin typeface="Arial MT"/>
                <a:cs typeface="Arial MT"/>
              </a:rPr>
              <a:t> for </a:t>
            </a:r>
            <a:r>
              <a:rPr lang="en-US" sz="3000" spc="160" dirty="0" err="1">
                <a:solidFill>
                  <a:srgbClr val="FFFFFF"/>
                </a:solidFill>
                <a:latin typeface="Arial MT"/>
                <a:cs typeface="Arial MT"/>
              </a:rPr>
              <a:t>ch</a:t>
            </a:r>
            <a:r>
              <a:rPr lang="en-US" sz="3000" spc="160" dirty="0">
                <a:solidFill>
                  <a:srgbClr val="FFFFFF"/>
                </a:solidFill>
                <a:latin typeface="Arial MT"/>
                <a:cs typeface="Arial MT"/>
              </a:rPr>
              <a:t> in 'GKTCS INNOVATIONS']</a:t>
            </a:r>
          </a:p>
          <a:p>
            <a:pPr marL="355600" indent="-342900">
              <a:spcBef>
                <a:spcPts val="100"/>
              </a:spcBef>
              <a:buChar char="•"/>
              <a:tabLst>
                <a:tab pos="354965" algn="l"/>
                <a:tab pos="355600" algn="l"/>
              </a:tabLst>
            </a:pPr>
            <a:r>
              <a:rPr lang="en-US" sz="3000" spc="160" dirty="0">
                <a:solidFill>
                  <a:srgbClr val="FFFFFF"/>
                </a:solidFill>
                <a:latin typeface="Arial MT"/>
                <a:cs typeface="Arial MT"/>
              </a:rPr>
              <a:t>print(chars) </a:t>
            </a:r>
          </a:p>
        </p:txBody>
      </p:sp>
    </p:spTree>
    <p:extLst>
      <p:ext uri="{BB962C8B-B14F-4D97-AF65-F5344CB8AC3E}">
        <p14:creationId xmlns:p14="http://schemas.microsoft.com/office/powerpoint/2010/main" val="6917128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45831" y="486156"/>
            <a:ext cx="2701290" cy="695960"/>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p>
        </p:txBody>
      </p:sp>
      <p:sp>
        <p:nvSpPr>
          <p:cNvPr id="3" name="object 3"/>
          <p:cNvSpPr txBox="1"/>
          <p:nvPr/>
        </p:nvSpPr>
        <p:spPr>
          <a:xfrm>
            <a:off x="2059941" y="1543813"/>
            <a:ext cx="7533005" cy="4993675"/>
          </a:xfrm>
          <a:prstGeom prst="rect">
            <a:avLst/>
          </a:prstGeom>
        </p:spPr>
        <p:txBody>
          <a:bodyPr vert="horz" wrap="square" lIns="0" tIns="88900" rIns="0" bIns="0" rtlCol="0">
            <a:spAutoFit/>
          </a:bodyPr>
          <a:lstStyle/>
          <a:p>
            <a:pPr marL="355600" marR="369570" indent="-342900">
              <a:lnSpc>
                <a:spcPts val="2500"/>
              </a:lnSpc>
              <a:spcBef>
                <a:spcPts val="700"/>
              </a:spcBef>
              <a:buChar char="•"/>
              <a:tabLst>
                <a:tab pos="354965" algn="l"/>
                <a:tab pos="355600" algn="l"/>
              </a:tabLst>
            </a:pPr>
            <a:r>
              <a:rPr sz="2600" spc="125" dirty="0">
                <a:solidFill>
                  <a:srgbClr val="FFFFFF"/>
                </a:solidFill>
                <a:latin typeface="Arial MT"/>
                <a:cs typeface="Arial MT"/>
              </a:rPr>
              <a:t>Functions</a:t>
            </a:r>
            <a:r>
              <a:rPr sz="2600" spc="-70" dirty="0">
                <a:solidFill>
                  <a:srgbClr val="FFFFFF"/>
                </a:solidFill>
                <a:latin typeface="Arial MT"/>
                <a:cs typeface="Arial MT"/>
              </a:rPr>
              <a:t> </a:t>
            </a:r>
            <a:r>
              <a:rPr sz="2600" spc="135" dirty="0">
                <a:solidFill>
                  <a:srgbClr val="FFFFFF"/>
                </a:solidFill>
                <a:latin typeface="Arial MT"/>
                <a:cs typeface="Arial MT"/>
              </a:rPr>
              <a:t>are</a:t>
            </a:r>
            <a:r>
              <a:rPr sz="2600" spc="-65" dirty="0">
                <a:solidFill>
                  <a:srgbClr val="FFFFFF"/>
                </a:solidFill>
                <a:latin typeface="Arial MT"/>
                <a:cs typeface="Arial MT"/>
              </a:rPr>
              <a:t> </a:t>
            </a:r>
            <a:r>
              <a:rPr sz="2600" spc="125" dirty="0">
                <a:solidFill>
                  <a:srgbClr val="FFFFFF"/>
                </a:solidFill>
                <a:latin typeface="Arial MT"/>
                <a:cs typeface="Arial MT"/>
              </a:rPr>
              <a:t>used</a:t>
            </a:r>
            <a:r>
              <a:rPr sz="2600" spc="-75" dirty="0">
                <a:solidFill>
                  <a:srgbClr val="FFFFFF"/>
                </a:solidFill>
                <a:latin typeface="Arial MT"/>
                <a:cs typeface="Arial MT"/>
              </a:rPr>
              <a:t> </a:t>
            </a:r>
            <a:r>
              <a:rPr sz="2600" spc="160" dirty="0">
                <a:solidFill>
                  <a:srgbClr val="FFFFFF"/>
                </a:solidFill>
                <a:latin typeface="Arial MT"/>
                <a:cs typeface="Arial MT"/>
              </a:rPr>
              <a:t>to</a:t>
            </a:r>
            <a:r>
              <a:rPr sz="2600" spc="-65" dirty="0">
                <a:solidFill>
                  <a:srgbClr val="FFFFFF"/>
                </a:solidFill>
                <a:latin typeface="Arial MT"/>
                <a:cs typeface="Arial MT"/>
              </a:rPr>
              <a:t> </a:t>
            </a:r>
            <a:r>
              <a:rPr sz="2600" spc="165" dirty="0">
                <a:solidFill>
                  <a:srgbClr val="FFFFFF"/>
                </a:solidFill>
                <a:latin typeface="Arial MT"/>
                <a:cs typeface="Arial MT"/>
              </a:rPr>
              <a:t>structure</a:t>
            </a:r>
            <a:r>
              <a:rPr sz="2600" spc="-70" dirty="0">
                <a:solidFill>
                  <a:srgbClr val="FFFFFF"/>
                </a:solidFill>
                <a:latin typeface="Arial MT"/>
                <a:cs typeface="Arial MT"/>
              </a:rPr>
              <a:t> </a:t>
            </a:r>
            <a:r>
              <a:rPr sz="2600" spc="145" dirty="0">
                <a:solidFill>
                  <a:srgbClr val="FFFFFF"/>
                </a:solidFill>
                <a:latin typeface="Arial MT"/>
                <a:cs typeface="Arial MT"/>
              </a:rPr>
              <a:t>your</a:t>
            </a:r>
            <a:r>
              <a:rPr sz="2600" spc="-70" dirty="0">
                <a:solidFill>
                  <a:srgbClr val="FFFFFF"/>
                </a:solidFill>
                <a:latin typeface="Arial MT"/>
                <a:cs typeface="Arial MT"/>
              </a:rPr>
              <a:t> </a:t>
            </a:r>
            <a:r>
              <a:rPr sz="2600" spc="125" dirty="0">
                <a:solidFill>
                  <a:srgbClr val="FFFFFF"/>
                </a:solidFill>
                <a:latin typeface="Arial MT"/>
                <a:cs typeface="Arial MT"/>
              </a:rPr>
              <a:t>code, </a:t>
            </a:r>
            <a:r>
              <a:rPr sz="2600" spc="-705" dirty="0">
                <a:solidFill>
                  <a:srgbClr val="FFFFFF"/>
                </a:solidFill>
                <a:latin typeface="Arial MT"/>
                <a:cs typeface="Arial MT"/>
              </a:rPr>
              <a:t> </a:t>
            </a:r>
            <a:r>
              <a:rPr sz="2600" spc="120" dirty="0">
                <a:solidFill>
                  <a:srgbClr val="FFFFFF"/>
                </a:solidFill>
                <a:latin typeface="Arial MT"/>
                <a:cs typeface="Arial MT"/>
              </a:rPr>
              <a:t>improve </a:t>
            </a:r>
            <a:r>
              <a:rPr sz="2600" spc="160" dirty="0">
                <a:solidFill>
                  <a:srgbClr val="FFFFFF"/>
                </a:solidFill>
                <a:latin typeface="Arial MT"/>
                <a:cs typeface="Arial MT"/>
              </a:rPr>
              <a:t>code </a:t>
            </a:r>
            <a:r>
              <a:rPr sz="2600" spc="135" dirty="0">
                <a:solidFill>
                  <a:srgbClr val="FFFFFF"/>
                </a:solidFill>
                <a:latin typeface="Arial MT"/>
                <a:cs typeface="Arial MT"/>
              </a:rPr>
              <a:t>readability and </a:t>
            </a:r>
            <a:r>
              <a:rPr sz="2600" spc="100" dirty="0">
                <a:solidFill>
                  <a:srgbClr val="FFFFFF"/>
                </a:solidFill>
                <a:latin typeface="Arial MT"/>
                <a:cs typeface="Arial MT"/>
              </a:rPr>
              <a:t>make </a:t>
            </a:r>
            <a:r>
              <a:rPr sz="2600" spc="160" dirty="0">
                <a:solidFill>
                  <a:srgbClr val="FFFFFF"/>
                </a:solidFill>
                <a:latin typeface="Arial MT"/>
                <a:cs typeface="Arial MT"/>
              </a:rPr>
              <a:t>code </a:t>
            </a:r>
            <a:r>
              <a:rPr sz="2600" spc="165" dirty="0">
                <a:solidFill>
                  <a:srgbClr val="FFFFFF"/>
                </a:solidFill>
                <a:latin typeface="Arial MT"/>
                <a:cs typeface="Arial MT"/>
              </a:rPr>
              <a:t> </a:t>
            </a:r>
            <a:r>
              <a:rPr sz="2600" spc="120" dirty="0">
                <a:solidFill>
                  <a:srgbClr val="FFFFFF"/>
                </a:solidFill>
                <a:latin typeface="Arial MT"/>
                <a:cs typeface="Arial MT"/>
              </a:rPr>
              <a:t>reusable</a:t>
            </a:r>
            <a:endParaRPr sz="2600">
              <a:latin typeface="Arial MT"/>
              <a:cs typeface="Arial MT"/>
            </a:endParaRPr>
          </a:p>
          <a:p>
            <a:pPr>
              <a:spcBef>
                <a:spcPts val="40"/>
              </a:spcBef>
              <a:buClr>
                <a:srgbClr val="FFFFFF"/>
              </a:buClr>
              <a:buFont typeface="Arial MT"/>
              <a:buChar char="•"/>
            </a:pPr>
            <a:endParaRPr sz="2750">
              <a:latin typeface="Arial MT"/>
              <a:cs typeface="Arial MT"/>
            </a:endParaRPr>
          </a:p>
          <a:p>
            <a:pPr marL="355600" indent="-342900">
              <a:lnSpc>
                <a:spcPts val="3105"/>
              </a:lnSpc>
              <a:buChar char="•"/>
              <a:tabLst>
                <a:tab pos="354965" algn="l"/>
                <a:tab pos="355600" algn="l"/>
              </a:tabLst>
            </a:pPr>
            <a:r>
              <a:rPr sz="2600" spc="5" dirty="0">
                <a:solidFill>
                  <a:srgbClr val="FFFFFF"/>
                </a:solidFill>
                <a:latin typeface="Arial MT"/>
                <a:cs typeface="Arial MT"/>
              </a:rPr>
              <a:t>We</a:t>
            </a:r>
            <a:r>
              <a:rPr sz="2600" spc="-80" dirty="0">
                <a:solidFill>
                  <a:srgbClr val="FFFFFF"/>
                </a:solidFill>
                <a:latin typeface="Arial MT"/>
                <a:cs typeface="Arial MT"/>
              </a:rPr>
              <a:t> </a:t>
            </a:r>
            <a:r>
              <a:rPr sz="2600" spc="80" dirty="0">
                <a:solidFill>
                  <a:srgbClr val="FFFFFF"/>
                </a:solidFill>
                <a:latin typeface="Arial MT"/>
                <a:cs typeface="Arial MT"/>
              </a:rPr>
              <a:t>have</a:t>
            </a:r>
            <a:r>
              <a:rPr sz="2600" spc="-75" dirty="0">
                <a:solidFill>
                  <a:srgbClr val="FFFFFF"/>
                </a:solidFill>
                <a:latin typeface="Arial MT"/>
                <a:cs typeface="Arial MT"/>
              </a:rPr>
              <a:t> </a:t>
            </a:r>
            <a:r>
              <a:rPr sz="2600" spc="125" dirty="0">
                <a:solidFill>
                  <a:srgbClr val="FFFFFF"/>
                </a:solidFill>
                <a:latin typeface="Arial MT"/>
                <a:cs typeface="Arial MT"/>
              </a:rPr>
              <a:t>used</a:t>
            </a:r>
            <a:r>
              <a:rPr sz="2600" spc="-85" dirty="0">
                <a:solidFill>
                  <a:srgbClr val="FFFFFF"/>
                </a:solidFill>
                <a:latin typeface="Arial MT"/>
                <a:cs typeface="Arial MT"/>
              </a:rPr>
              <a:t> </a:t>
            </a:r>
            <a:r>
              <a:rPr sz="2600" spc="145" dirty="0">
                <a:solidFill>
                  <a:srgbClr val="FFFFFF"/>
                </a:solidFill>
                <a:latin typeface="Arial MT"/>
                <a:cs typeface="Arial MT"/>
              </a:rPr>
              <a:t>functions</a:t>
            </a:r>
            <a:r>
              <a:rPr sz="2600" spc="-75" dirty="0">
                <a:solidFill>
                  <a:srgbClr val="FFFFFF"/>
                </a:solidFill>
                <a:latin typeface="Arial MT"/>
                <a:cs typeface="Arial MT"/>
              </a:rPr>
              <a:t> </a:t>
            </a:r>
            <a:r>
              <a:rPr sz="2600" spc="125" dirty="0">
                <a:solidFill>
                  <a:srgbClr val="FFFFFF"/>
                </a:solidFill>
                <a:latin typeface="Arial MT"/>
                <a:cs typeface="Arial MT"/>
              </a:rPr>
              <a:t>already:</a:t>
            </a:r>
            <a:endParaRPr sz="2600">
              <a:latin typeface="Arial MT"/>
              <a:cs typeface="Arial MT"/>
            </a:endParaRPr>
          </a:p>
          <a:p>
            <a:pPr marL="755650" lvl="1" indent="-285750">
              <a:lnSpc>
                <a:spcPts val="2610"/>
              </a:lnSpc>
              <a:buChar char="–"/>
              <a:tabLst>
                <a:tab pos="755015" algn="l"/>
                <a:tab pos="755650" algn="l"/>
              </a:tabLst>
            </a:pPr>
            <a:r>
              <a:rPr sz="2200" spc="100" dirty="0">
                <a:solidFill>
                  <a:srgbClr val="FFFFFF"/>
                </a:solidFill>
                <a:latin typeface="Arial MT"/>
                <a:cs typeface="Arial MT"/>
              </a:rPr>
              <a:t>Built-in</a:t>
            </a:r>
            <a:r>
              <a:rPr sz="2200" spc="-65" dirty="0">
                <a:solidFill>
                  <a:srgbClr val="FFFFFF"/>
                </a:solidFill>
                <a:latin typeface="Arial MT"/>
                <a:cs typeface="Arial MT"/>
              </a:rPr>
              <a:t> </a:t>
            </a:r>
            <a:r>
              <a:rPr sz="2200" spc="114" dirty="0">
                <a:solidFill>
                  <a:srgbClr val="FFFFFF"/>
                </a:solidFill>
                <a:latin typeface="Arial MT"/>
                <a:cs typeface="Arial MT"/>
              </a:rPr>
              <a:t>functions:</a:t>
            </a:r>
            <a:r>
              <a:rPr sz="2200" spc="-65" dirty="0">
                <a:solidFill>
                  <a:srgbClr val="FFFFFF"/>
                </a:solidFill>
                <a:latin typeface="Arial MT"/>
                <a:cs typeface="Arial MT"/>
              </a:rPr>
              <a:t> </a:t>
            </a:r>
            <a:r>
              <a:rPr sz="2200" spc="90" dirty="0">
                <a:solidFill>
                  <a:srgbClr val="FFFFFF"/>
                </a:solidFill>
                <a:latin typeface="Arial MT"/>
                <a:cs typeface="Arial MT"/>
              </a:rPr>
              <a:t>like</a:t>
            </a:r>
            <a:r>
              <a:rPr sz="2200" spc="-60" dirty="0">
                <a:solidFill>
                  <a:srgbClr val="FFFFFF"/>
                </a:solidFill>
                <a:latin typeface="Arial MT"/>
                <a:cs typeface="Arial MT"/>
              </a:rPr>
              <a:t> </a:t>
            </a:r>
            <a:r>
              <a:rPr sz="2200" spc="110" dirty="0">
                <a:solidFill>
                  <a:srgbClr val="0070C0"/>
                </a:solidFill>
                <a:latin typeface="Arial MT"/>
                <a:cs typeface="Arial MT"/>
              </a:rPr>
              <a:t>print()</a:t>
            </a:r>
            <a:r>
              <a:rPr sz="2200" spc="110" dirty="0">
                <a:solidFill>
                  <a:srgbClr val="FFFFFF"/>
                </a:solidFill>
                <a:latin typeface="Arial MT"/>
                <a:cs typeface="Arial MT"/>
              </a:rPr>
              <a:t>,</a:t>
            </a:r>
            <a:r>
              <a:rPr sz="2200" spc="-65" dirty="0">
                <a:solidFill>
                  <a:srgbClr val="FFFFFF"/>
                </a:solidFill>
                <a:latin typeface="Arial MT"/>
                <a:cs typeface="Arial MT"/>
              </a:rPr>
              <a:t> </a:t>
            </a:r>
            <a:r>
              <a:rPr sz="2200" spc="75" dirty="0">
                <a:solidFill>
                  <a:srgbClr val="0070C0"/>
                </a:solidFill>
                <a:latin typeface="Arial MT"/>
                <a:cs typeface="Arial MT"/>
              </a:rPr>
              <a:t>len()</a:t>
            </a:r>
            <a:r>
              <a:rPr sz="2200" spc="75" dirty="0">
                <a:solidFill>
                  <a:srgbClr val="FFFFFF"/>
                </a:solidFill>
                <a:latin typeface="Arial MT"/>
                <a:cs typeface="Arial MT"/>
              </a:rPr>
              <a:t>,</a:t>
            </a:r>
            <a:r>
              <a:rPr sz="2200" spc="-65" dirty="0">
                <a:solidFill>
                  <a:srgbClr val="FFFFFF"/>
                </a:solidFill>
                <a:latin typeface="Arial MT"/>
                <a:cs typeface="Arial MT"/>
              </a:rPr>
              <a:t> </a:t>
            </a:r>
            <a:r>
              <a:rPr sz="2200" spc="90" dirty="0">
                <a:solidFill>
                  <a:srgbClr val="0070C0"/>
                </a:solidFill>
                <a:latin typeface="Arial MT"/>
                <a:cs typeface="Arial MT"/>
              </a:rPr>
              <a:t>type()</a:t>
            </a:r>
            <a:r>
              <a:rPr sz="2200" spc="90" dirty="0">
                <a:solidFill>
                  <a:srgbClr val="FFFFFF"/>
                </a:solidFill>
                <a:latin typeface="Arial MT"/>
                <a:cs typeface="Arial MT"/>
              </a:rPr>
              <a:t>,</a:t>
            </a:r>
            <a:r>
              <a:rPr sz="2200" spc="-60" dirty="0">
                <a:solidFill>
                  <a:srgbClr val="FFFFFF"/>
                </a:solidFill>
                <a:latin typeface="Arial MT"/>
                <a:cs typeface="Arial MT"/>
              </a:rPr>
              <a:t> </a:t>
            </a:r>
            <a:r>
              <a:rPr sz="2200" spc="150" dirty="0">
                <a:solidFill>
                  <a:srgbClr val="FFFFFF"/>
                </a:solidFill>
                <a:latin typeface="Arial MT"/>
                <a:cs typeface="Arial MT"/>
              </a:rPr>
              <a:t>etc</a:t>
            </a:r>
            <a:endParaRPr sz="2200">
              <a:latin typeface="Arial MT"/>
              <a:cs typeface="Arial MT"/>
            </a:endParaRPr>
          </a:p>
          <a:p>
            <a:pPr marL="755650" lvl="1" indent="-285750">
              <a:lnSpc>
                <a:spcPts val="2350"/>
              </a:lnSpc>
              <a:buChar char="–"/>
              <a:tabLst>
                <a:tab pos="755015" algn="l"/>
                <a:tab pos="755650" algn="l"/>
              </a:tabLst>
            </a:pPr>
            <a:r>
              <a:rPr sz="2200" spc="90" dirty="0">
                <a:solidFill>
                  <a:srgbClr val="FFFFFF"/>
                </a:solidFill>
                <a:latin typeface="Arial MT"/>
                <a:cs typeface="Arial MT"/>
              </a:rPr>
              <a:t>Module</a:t>
            </a:r>
            <a:r>
              <a:rPr sz="2200" spc="-80" dirty="0">
                <a:solidFill>
                  <a:srgbClr val="FFFFFF"/>
                </a:solidFill>
                <a:latin typeface="Arial MT"/>
                <a:cs typeface="Arial MT"/>
              </a:rPr>
              <a:t> </a:t>
            </a:r>
            <a:r>
              <a:rPr sz="2200" spc="120" dirty="0">
                <a:solidFill>
                  <a:srgbClr val="FFFFFF"/>
                </a:solidFill>
                <a:latin typeface="Arial MT"/>
                <a:cs typeface="Arial MT"/>
              </a:rPr>
              <a:t>functions</a:t>
            </a:r>
            <a:r>
              <a:rPr sz="2200" spc="-90" dirty="0">
                <a:solidFill>
                  <a:srgbClr val="FFFFFF"/>
                </a:solidFill>
                <a:latin typeface="Arial MT"/>
                <a:cs typeface="Arial MT"/>
              </a:rPr>
              <a:t> </a:t>
            </a:r>
            <a:r>
              <a:rPr sz="2200" spc="90" dirty="0">
                <a:solidFill>
                  <a:srgbClr val="FFFFFF"/>
                </a:solidFill>
                <a:latin typeface="Arial MT"/>
                <a:cs typeface="Arial MT"/>
              </a:rPr>
              <a:t>like</a:t>
            </a:r>
            <a:endParaRPr sz="2200">
              <a:latin typeface="Arial MT"/>
              <a:cs typeface="Arial MT"/>
            </a:endParaRPr>
          </a:p>
          <a:p>
            <a:pPr marL="755650">
              <a:lnSpc>
                <a:spcPts val="2365"/>
              </a:lnSpc>
            </a:pPr>
            <a:r>
              <a:rPr sz="2200" spc="105" dirty="0">
                <a:solidFill>
                  <a:srgbClr val="FFFFFF"/>
                </a:solidFill>
                <a:latin typeface="Arial MT"/>
                <a:cs typeface="Arial MT"/>
              </a:rPr>
              <a:t>random.</a:t>
            </a:r>
            <a:r>
              <a:rPr sz="2200" spc="105" dirty="0">
                <a:solidFill>
                  <a:srgbClr val="0070C0"/>
                </a:solidFill>
                <a:latin typeface="Arial MT"/>
                <a:cs typeface="Arial MT"/>
              </a:rPr>
              <a:t>randint(</a:t>
            </a:r>
            <a:r>
              <a:rPr sz="2200" spc="105" dirty="0">
                <a:solidFill>
                  <a:srgbClr val="FFFFFF"/>
                </a:solidFill>
                <a:latin typeface="Arial MT"/>
                <a:cs typeface="Arial MT"/>
              </a:rPr>
              <a:t>num1,</a:t>
            </a:r>
            <a:r>
              <a:rPr sz="2200" spc="-65" dirty="0">
                <a:solidFill>
                  <a:srgbClr val="FFFFFF"/>
                </a:solidFill>
                <a:latin typeface="Arial MT"/>
                <a:cs typeface="Arial MT"/>
              </a:rPr>
              <a:t> </a:t>
            </a:r>
            <a:r>
              <a:rPr sz="2200" spc="80" dirty="0">
                <a:solidFill>
                  <a:srgbClr val="FFFFFF"/>
                </a:solidFill>
                <a:latin typeface="Arial MT"/>
                <a:cs typeface="Arial MT"/>
              </a:rPr>
              <a:t>num2</a:t>
            </a:r>
            <a:r>
              <a:rPr sz="2200" spc="80" dirty="0">
                <a:solidFill>
                  <a:srgbClr val="0070C0"/>
                </a:solidFill>
                <a:latin typeface="Arial MT"/>
                <a:cs typeface="Arial MT"/>
              </a:rPr>
              <a:t>)</a:t>
            </a:r>
            <a:r>
              <a:rPr sz="2200" spc="80" dirty="0">
                <a:solidFill>
                  <a:srgbClr val="FFFFFF"/>
                </a:solidFill>
                <a:latin typeface="Arial MT"/>
                <a:cs typeface="Arial MT"/>
              </a:rPr>
              <a:t>,</a:t>
            </a:r>
            <a:r>
              <a:rPr sz="2200" spc="-60" dirty="0">
                <a:solidFill>
                  <a:srgbClr val="FFFFFF"/>
                </a:solidFill>
                <a:latin typeface="Arial MT"/>
                <a:cs typeface="Arial MT"/>
              </a:rPr>
              <a:t> </a:t>
            </a:r>
            <a:r>
              <a:rPr sz="2200" spc="90" dirty="0">
                <a:solidFill>
                  <a:srgbClr val="FFFFFF"/>
                </a:solidFill>
                <a:latin typeface="Arial MT"/>
                <a:cs typeface="Arial MT"/>
              </a:rPr>
              <a:t>time.</a:t>
            </a:r>
            <a:r>
              <a:rPr sz="2200" spc="90" dirty="0">
                <a:solidFill>
                  <a:srgbClr val="0070C0"/>
                </a:solidFill>
                <a:latin typeface="Arial MT"/>
                <a:cs typeface="Arial MT"/>
              </a:rPr>
              <a:t>sleep(</a:t>
            </a:r>
            <a:r>
              <a:rPr sz="2200" spc="90" dirty="0">
                <a:solidFill>
                  <a:srgbClr val="FFFFFF"/>
                </a:solidFill>
                <a:latin typeface="Arial MT"/>
                <a:cs typeface="Arial MT"/>
              </a:rPr>
              <a:t>sec</a:t>
            </a:r>
            <a:r>
              <a:rPr sz="2200" spc="90" dirty="0">
                <a:solidFill>
                  <a:srgbClr val="0070C0"/>
                </a:solidFill>
                <a:latin typeface="Arial MT"/>
                <a:cs typeface="Arial MT"/>
              </a:rPr>
              <a:t>)</a:t>
            </a:r>
            <a:r>
              <a:rPr sz="2200" spc="90" dirty="0">
                <a:solidFill>
                  <a:srgbClr val="FFFFFF"/>
                </a:solidFill>
                <a:latin typeface="Arial MT"/>
                <a:cs typeface="Arial MT"/>
              </a:rPr>
              <a:t>,</a:t>
            </a:r>
            <a:r>
              <a:rPr sz="2200" spc="-60" dirty="0">
                <a:solidFill>
                  <a:srgbClr val="FFFFFF"/>
                </a:solidFill>
                <a:latin typeface="Arial MT"/>
                <a:cs typeface="Arial MT"/>
              </a:rPr>
              <a:t> </a:t>
            </a:r>
            <a:r>
              <a:rPr sz="2200" spc="150" dirty="0">
                <a:solidFill>
                  <a:srgbClr val="FFFFFF"/>
                </a:solidFill>
                <a:latin typeface="Arial MT"/>
                <a:cs typeface="Arial MT"/>
              </a:rPr>
              <a:t>etc</a:t>
            </a:r>
            <a:endParaRPr sz="2200">
              <a:latin typeface="Arial MT"/>
              <a:cs typeface="Arial MT"/>
            </a:endParaRPr>
          </a:p>
          <a:p>
            <a:pPr marL="755650" lvl="1" indent="-285750">
              <a:spcBef>
                <a:spcPts val="70"/>
              </a:spcBef>
              <a:buChar char="–"/>
              <a:tabLst>
                <a:tab pos="755015" algn="l"/>
                <a:tab pos="755650" algn="l"/>
              </a:tabLst>
            </a:pPr>
            <a:r>
              <a:rPr sz="2200" spc="95" dirty="0">
                <a:solidFill>
                  <a:srgbClr val="FFFFFF"/>
                </a:solidFill>
                <a:latin typeface="Arial MT"/>
                <a:cs typeface="Arial MT"/>
              </a:rPr>
              <a:t>Methods</a:t>
            </a:r>
            <a:r>
              <a:rPr sz="2200" spc="-80" dirty="0">
                <a:solidFill>
                  <a:srgbClr val="FFFFFF"/>
                </a:solidFill>
                <a:latin typeface="Arial MT"/>
                <a:cs typeface="Arial MT"/>
              </a:rPr>
              <a:t> </a:t>
            </a:r>
            <a:r>
              <a:rPr sz="2200" spc="110" dirty="0">
                <a:solidFill>
                  <a:srgbClr val="FFFFFF"/>
                </a:solidFill>
                <a:latin typeface="Arial MT"/>
                <a:cs typeface="Arial MT"/>
              </a:rPr>
              <a:t>are</a:t>
            </a:r>
            <a:r>
              <a:rPr sz="2200" spc="-65" dirty="0">
                <a:solidFill>
                  <a:srgbClr val="FFFFFF"/>
                </a:solidFill>
                <a:latin typeface="Arial MT"/>
                <a:cs typeface="Arial MT"/>
              </a:rPr>
              <a:t> </a:t>
            </a:r>
            <a:r>
              <a:rPr sz="2200" spc="95" dirty="0">
                <a:solidFill>
                  <a:srgbClr val="FFFFFF"/>
                </a:solidFill>
                <a:latin typeface="Arial MT"/>
                <a:cs typeface="Arial MT"/>
              </a:rPr>
              <a:t>also</a:t>
            </a:r>
            <a:r>
              <a:rPr sz="2200" spc="-75" dirty="0">
                <a:solidFill>
                  <a:srgbClr val="FFFFFF"/>
                </a:solidFill>
                <a:latin typeface="Arial MT"/>
                <a:cs typeface="Arial MT"/>
              </a:rPr>
              <a:t> </a:t>
            </a:r>
            <a:r>
              <a:rPr sz="2200" spc="120" dirty="0">
                <a:solidFill>
                  <a:srgbClr val="FFFFFF"/>
                </a:solidFill>
                <a:latin typeface="Arial MT"/>
                <a:cs typeface="Arial MT"/>
              </a:rPr>
              <a:t>functions</a:t>
            </a:r>
            <a:endParaRPr sz="2200">
              <a:latin typeface="Arial MT"/>
              <a:cs typeface="Arial MT"/>
            </a:endParaRPr>
          </a:p>
          <a:p>
            <a:pPr lvl="1">
              <a:spcBef>
                <a:spcPts val="10"/>
              </a:spcBef>
              <a:buClr>
                <a:srgbClr val="FFFFFF"/>
              </a:buClr>
              <a:buFont typeface="Arial MT"/>
              <a:buChar char="–"/>
            </a:pPr>
            <a:endParaRPr sz="2650">
              <a:latin typeface="Arial MT"/>
              <a:cs typeface="Arial MT"/>
            </a:endParaRPr>
          </a:p>
          <a:p>
            <a:pPr marL="355600" indent="-342900">
              <a:buChar char="•"/>
              <a:tabLst>
                <a:tab pos="354965" algn="l"/>
                <a:tab pos="355600" algn="l"/>
              </a:tabLst>
            </a:pPr>
            <a:r>
              <a:rPr sz="2600" spc="5" dirty="0">
                <a:solidFill>
                  <a:srgbClr val="FFFFFF"/>
                </a:solidFill>
                <a:latin typeface="Arial MT"/>
                <a:cs typeface="Arial MT"/>
              </a:rPr>
              <a:t>We</a:t>
            </a:r>
            <a:r>
              <a:rPr sz="2600" spc="-75" dirty="0">
                <a:solidFill>
                  <a:srgbClr val="FFFFFF"/>
                </a:solidFill>
                <a:latin typeface="Arial MT"/>
                <a:cs typeface="Arial MT"/>
              </a:rPr>
              <a:t> </a:t>
            </a:r>
            <a:r>
              <a:rPr sz="2600" spc="80" dirty="0">
                <a:solidFill>
                  <a:srgbClr val="FFFFFF"/>
                </a:solidFill>
                <a:latin typeface="Arial MT"/>
                <a:cs typeface="Arial MT"/>
              </a:rPr>
              <a:t>have</a:t>
            </a:r>
            <a:r>
              <a:rPr sz="2600" spc="-75" dirty="0">
                <a:solidFill>
                  <a:srgbClr val="FFFFFF"/>
                </a:solidFill>
                <a:latin typeface="Arial MT"/>
                <a:cs typeface="Arial MT"/>
              </a:rPr>
              <a:t> </a:t>
            </a:r>
            <a:r>
              <a:rPr sz="2600" spc="110" dirty="0">
                <a:solidFill>
                  <a:srgbClr val="FFFFFF"/>
                </a:solidFill>
                <a:latin typeface="Arial MT"/>
                <a:cs typeface="Arial MT"/>
              </a:rPr>
              <a:t>seen</a:t>
            </a:r>
            <a:r>
              <a:rPr sz="2600" spc="-75" dirty="0">
                <a:solidFill>
                  <a:srgbClr val="FFFFFF"/>
                </a:solidFill>
                <a:latin typeface="Arial MT"/>
                <a:cs typeface="Arial MT"/>
              </a:rPr>
              <a:t> </a:t>
            </a:r>
            <a:r>
              <a:rPr sz="2600" spc="135" dirty="0">
                <a:solidFill>
                  <a:srgbClr val="FFFFFF"/>
                </a:solidFill>
                <a:latin typeface="Arial MT"/>
                <a:cs typeface="Arial MT"/>
              </a:rPr>
              <a:t>that</a:t>
            </a:r>
            <a:r>
              <a:rPr sz="2600" spc="-75" dirty="0">
                <a:solidFill>
                  <a:srgbClr val="FFFFFF"/>
                </a:solidFill>
                <a:latin typeface="Arial MT"/>
                <a:cs typeface="Arial MT"/>
              </a:rPr>
              <a:t> </a:t>
            </a:r>
            <a:r>
              <a:rPr sz="2600" spc="95" dirty="0">
                <a:solidFill>
                  <a:srgbClr val="FFFFFF"/>
                </a:solidFill>
                <a:latin typeface="Arial MT"/>
                <a:cs typeface="Arial MT"/>
              </a:rPr>
              <a:t>a</a:t>
            </a:r>
            <a:r>
              <a:rPr sz="2600" spc="-75" dirty="0">
                <a:solidFill>
                  <a:srgbClr val="FFFFFF"/>
                </a:solidFill>
                <a:latin typeface="Arial MT"/>
                <a:cs typeface="Arial MT"/>
              </a:rPr>
              <a:t> </a:t>
            </a:r>
            <a:r>
              <a:rPr sz="2600" spc="114" dirty="0">
                <a:solidFill>
                  <a:srgbClr val="FFFFFF"/>
                </a:solidFill>
                <a:latin typeface="Arial MT"/>
                <a:cs typeface="Arial MT"/>
              </a:rPr>
              <a:t>all</a:t>
            </a:r>
            <a:r>
              <a:rPr sz="2600" spc="-85" dirty="0">
                <a:solidFill>
                  <a:srgbClr val="FFFFFF"/>
                </a:solidFill>
                <a:latin typeface="Arial MT"/>
                <a:cs typeface="Arial MT"/>
              </a:rPr>
              <a:t> </a:t>
            </a:r>
            <a:r>
              <a:rPr sz="2600" spc="145" dirty="0">
                <a:solidFill>
                  <a:srgbClr val="FFFFFF"/>
                </a:solidFill>
                <a:latin typeface="Arial MT"/>
                <a:cs typeface="Arial MT"/>
              </a:rPr>
              <a:t>functions</a:t>
            </a:r>
            <a:endParaRPr sz="2600">
              <a:latin typeface="Arial MT"/>
              <a:cs typeface="Arial MT"/>
            </a:endParaRPr>
          </a:p>
          <a:p>
            <a:pPr marL="755650" lvl="1" indent="-285750">
              <a:lnSpc>
                <a:spcPts val="2615"/>
              </a:lnSpc>
              <a:spcBef>
                <a:spcPts val="90"/>
              </a:spcBef>
              <a:buChar char="–"/>
              <a:tabLst>
                <a:tab pos="755015" algn="l"/>
                <a:tab pos="755650" algn="l"/>
              </a:tabLst>
            </a:pPr>
            <a:r>
              <a:rPr sz="2200" spc="65" dirty="0">
                <a:solidFill>
                  <a:srgbClr val="FFFFFF"/>
                </a:solidFill>
                <a:latin typeface="Arial MT"/>
                <a:cs typeface="Arial MT"/>
              </a:rPr>
              <a:t>have</a:t>
            </a:r>
            <a:r>
              <a:rPr sz="2200" spc="-85" dirty="0">
                <a:solidFill>
                  <a:srgbClr val="FFFFFF"/>
                </a:solidFill>
                <a:latin typeface="Arial MT"/>
                <a:cs typeface="Arial MT"/>
              </a:rPr>
              <a:t> </a:t>
            </a:r>
            <a:r>
              <a:rPr sz="2200" spc="80" dirty="0">
                <a:solidFill>
                  <a:srgbClr val="FFFFFF"/>
                </a:solidFill>
                <a:latin typeface="Arial MT"/>
                <a:cs typeface="Arial MT"/>
              </a:rPr>
              <a:t>a</a:t>
            </a:r>
            <a:r>
              <a:rPr sz="2200" spc="-80" dirty="0">
                <a:solidFill>
                  <a:srgbClr val="FFFFFF"/>
                </a:solidFill>
                <a:latin typeface="Arial MT"/>
                <a:cs typeface="Arial MT"/>
              </a:rPr>
              <a:t> </a:t>
            </a:r>
            <a:r>
              <a:rPr sz="2200" spc="95" dirty="0">
                <a:solidFill>
                  <a:srgbClr val="FFFFFF"/>
                </a:solidFill>
                <a:latin typeface="Arial MT"/>
                <a:cs typeface="Arial MT"/>
              </a:rPr>
              <a:t>name</a:t>
            </a:r>
            <a:endParaRPr sz="2200">
              <a:latin typeface="Arial MT"/>
              <a:cs typeface="Arial MT"/>
            </a:endParaRPr>
          </a:p>
          <a:p>
            <a:pPr marL="755650" lvl="1" indent="-285750">
              <a:lnSpc>
                <a:spcPts val="2590"/>
              </a:lnSpc>
              <a:buChar char="–"/>
              <a:tabLst>
                <a:tab pos="755015" algn="l"/>
                <a:tab pos="755650" algn="l"/>
              </a:tabLst>
            </a:pPr>
            <a:r>
              <a:rPr sz="2200" spc="65" dirty="0">
                <a:solidFill>
                  <a:srgbClr val="FFFFFF"/>
                </a:solidFill>
                <a:latin typeface="Arial MT"/>
                <a:cs typeface="Arial MT"/>
              </a:rPr>
              <a:t>have</a:t>
            </a:r>
            <a:r>
              <a:rPr sz="2200" spc="-60" dirty="0">
                <a:solidFill>
                  <a:srgbClr val="FFFFFF"/>
                </a:solidFill>
                <a:latin typeface="Arial MT"/>
                <a:cs typeface="Arial MT"/>
              </a:rPr>
              <a:t> </a:t>
            </a:r>
            <a:r>
              <a:rPr sz="2200" spc="80" dirty="0">
                <a:solidFill>
                  <a:srgbClr val="FFFFFF"/>
                </a:solidFill>
                <a:latin typeface="Arial MT"/>
                <a:cs typeface="Arial MT"/>
              </a:rPr>
              <a:t>a</a:t>
            </a:r>
            <a:r>
              <a:rPr sz="2200" spc="-60" dirty="0">
                <a:solidFill>
                  <a:srgbClr val="FFFFFF"/>
                </a:solidFill>
                <a:latin typeface="Arial MT"/>
                <a:cs typeface="Arial MT"/>
              </a:rPr>
              <a:t> </a:t>
            </a:r>
            <a:r>
              <a:rPr sz="2200" spc="110" dirty="0">
                <a:solidFill>
                  <a:srgbClr val="FFFFFF"/>
                </a:solidFill>
                <a:latin typeface="Arial MT"/>
                <a:cs typeface="Arial MT"/>
              </a:rPr>
              <a:t>set</a:t>
            </a:r>
            <a:r>
              <a:rPr sz="2200" spc="-60" dirty="0">
                <a:solidFill>
                  <a:srgbClr val="FFFFFF"/>
                </a:solidFill>
                <a:latin typeface="Arial MT"/>
                <a:cs typeface="Arial MT"/>
              </a:rPr>
              <a:t> </a:t>
            </a:r>
            <a:r>
              <a:rPr sz="2200" spc="110" dirty="0">
                <a:solidFill>
                  <a:srgbClr val="FFFFFF"/>
                </a:solidFill>
                <a:latin typeface="Arial MT"/>
                <a:cs typeface="Arial MT"/>
              </a:rPr>
              <a:t>of</a:t>
            </a:r>
            <a:r>
              <a:rPr sz="2200" spc="190" dirty="0">
                <a:solidFill>
                  <a:srgbClr val="FFFFFF"/>
                </a:solidFill>
                <a:latin typeface="Arial MT"/>
                <a:cs typeface="Arial MT"/>
              </a:rPr>
              <a:t> </a:t>
            </a:r>
            <a:r>
              <a:rPr sz="2200" spc="114" dirty="0">
                <a:solidFill>
                  <a:srgbClr val="FFFFFF"/>
                </a:solidFill>
                <a:latin typeface="Arial MT"/>
                <a:cs typeface="Arial MT"/>
              </a:rPr>
              <a:t>arguments</a:t>
            </a:r>
            <a:r>
              <a:rPr sz="2200" spc="-70" dirty="0">
                <a:solidFill>
                  <a:srgbClr val="FFFFFF"/>
                </a:solidFill>
                <a:latin typeface="Arial MT"/>
                <a:cs typeface="Arial MT"/>
              </a:rPr>
              <a:t> </a:t>
            </a:r>
            <a:r>
              <a:rPr sz="2200" spc="114" dirty="0">
                <a:solidFill>
                  <a:srgbClr val="FFFFFF"/>
                </a:solidFill>
                <a:latin typeface="Arial MT"/>
                <a:cs typeface="Arial MT"/>
              </a:rPr>
              <a:t>defined</a:t>
            </a:r>
            <a:r>
              <a:rPr sz="2200" spc="-65" dirty="0">
                <a:solidFill>
                  <a:srgbClr val="FFFFFF"/>
                </a:solidFill>
                <a:latin typeface="Arial MT"/>
                <a:cs typeface="Arial MT"/>
              </a:rPr>
              <a:t> </a:t>
            </a:r>
            <a:r>
              <a:rPr sz="2200" spc="105" dirty="0">
                <a:solidFill>
                  <a:srgbClr val="FFFFFF"/>
                </a:solidFill>
                <a:latin typeface="Arial MT"/>
                <a:cs typeface="Arial MT"/>
              </a:rPr>
              <a:t>inside</a:t>
            </a:r>
            <a:r>
              <a:rPr sz="2200" spc="-55" dirty="0">
                <a:solidFill>
                  <a:srgbClr val="FFFFFF"/>
                </a:solidFill>
                <a:latin typeface="Arial MT"/>
                <a:cs typeface="Arial MT"/>
              </a:rPr>
              <a:t> </a:t>
            </a:r>
            <a:r>
              <a:rPr sz="2200" spc="160" dirty="0">
                <a:solidFill>
                  <a:srgbClr val="FFFFFF"/>
                </a:solidFill>
                <a:latin typeface="Arial MT"/>
                <a:cs typeface="Arial MT"/>
              </a:rPr>
              <a:t>“(</a:t>
            </a:r>
            <a:r>
              <a:rPr sz="2200" spc="-65" dirty="0">
                <a:solidFill>
                  <a:srgbClr val="FFFFFF"/>
                </a:solidFill>
                <a:latin typeface="Arial MT"/>
                <a:cs typeface="Arial MT"/>
              </a:rPr>
              <a:t> </a:t>
            </a:r>
            <a:r>
              <a:rPr sz="2200" spc="155" dirty="0">
                <a:solidFill>
                  <a:srgbClr val="FFFFFF"/>
                </a:solidFill>
                <a:latin typeface="Arial MT"/>
                <a:cs typeface="Arial MT"/>
              </a:rPr>
              <a:t>)”</a:t>
            </a:r>
            <a:endParaRPr sz="2200">
              <a:latin typeface="Arial MT"/>
              <a:cs typeface="Arial MT"/>
            </a:endParaRPr>
          </a:p>
          <a:p>
            <a:pPr marL="755650" lvl="1" indent="-285750">
              <a:lnSpc>
                <a:spcPts val="2615"/>
              </a:lnSpc>
              <a:buChar char="–"/>
              <a:tabLst>
                <a:tab pos="755015" algn="l"/>
                <a:tab pos="755650" algn="l"/>
              </a:tabLst>
            </a:pPr>
            <a:r>
              <a:rPr sz="2200" spc="135" dirty="0">
                <a:solidFill>
                  <a:srgbClr val="FFFFFF"/>
                </a:solidFill>
                <a:latin typeface="Arial MT"/>
                <a:cs typeface="Arial MT"/>
              </a:rPr>
              <a:t>can</a:t>
            </a:r>
            <a:r>
              <a:rPr sz="2200" spc="-70" dirty="0">
                <a:solidFill>
                  <a:srgbClr val="FFFFFF"/>
                </a:solidFill>
                <a:latin typeface="Arial MT"/>
                <a:cs typeface="Arial MT"/>
              </a:rPr>
              <a:t> </a:t>
            </a:r>
            <a:r>
              <a:rPr sz="2200" spc="140" dirty="0">
                <a:solidFill>
                  <a:srgbClr val="FFFFFF"/>
                </a:solidFill>
                <a:latin typeface="Arial MT"/>
                <a:cs typeface="Arial MT"/>
              </a:rPr>
              <a:t>return</a:t>
            </a:r>
            <a:r>
              <a:rPr sz="2200" spc="-70" dirty="0">
                <a:solidFill>
                  <a:srgbClr val="FFFFFF"/>
                </a:solidFill>
                <a:latin typeface="Arial MT"/>
                <a:cs typeface="Arial MT"/>
              </a:rPr>
              <a:t> </a:t>
            </a:r>
            <a:r>
              <a:rPr sz="2200" spc="80" dirty="0">
                <a:solidFill>
                  <a:srgbClr val="FFFFFF"/>
                </a:solidFill>
                <a:latin typeface="Arial MT"/>
                <a:cs typeface="Arial MT"/>
              </a:rPr>
              <a:t>a</a:t>
            </a:r>
            <a:r>
              <a:rPr sz="2200" spc="-65" dirty="0">
                <a:solidFill>
                  <a:srgbClr val="FFFFFF"/>
                </a:solidFill>
                <a:latin typeface="Arial MT"/>
                <a:cs typeface="Arial MT"/>
              </a:rPr>
              <a:t> </a:t>
            </a:r>
            <a:r>
              <a:rPr sz="2200" spc="85" dirty="0">
                <a:solidFill>
                  <a:srgbClr val="FFFFFF"/>
                </a:solidFill>
                <a:latin typeface="Arial MT"/>
                <a:cs typeface="Arial MT"/>
              </a:rPr>
              <a:t>value</a:t>
            </a:r>
            <a:r>
              <a:rPr sz="2200" spc="-65" dirty="0">
                <a:solidFill>
                  <a:srgbClr val="FFFFFF"/>
                </a:solidFill>
                <a:latin typeface="Arial MT"/>
                <a:cs typeface="Arial MT"/>
              </a:rPr>
              <a:t> </a:t>
            </a:r>
            <a:r>
              <a:rPr sz="2200" spc="90" dirty="0">
                <a:solidFill>
                  <a:srgbClr val="FFFFFF"/>
                </a:solidFill>
                <a:latin typeface="Arial MT"/>
                <a:cs typeface="Arial MT"/>
              </a:rPr>
              <a:t>(if</a:t>
            </a:r>
            <a:r>
              <a:rPr sz="2200" spc="175" dirty="0">
                <a:solidFill>
                  <a:srgbClr val="FFFFFF"/>
                </a:solidFill>
                <a:latin typeface="Arial MT"/>
                <a:cs typeface="Arial MT"/>
              </a:rPr>
              <a:t> </a:t>
            </a:r>
            <a:r>
              <a:rPr sz="2200" spc="110" dirty="0">
                <a:solidFill>
                  <a:srgbClr val="FFFFFF"/>
                </a:solidFill>
                <a:latin typeface="Arial MT"/>
                <a:cs typeface="Arial MT"/>
              </a:rPr>
              <a:t>not,</a:t>
            </a:r>
            <a:r>
              <a:rPr sz="2200" spc="-70" dirty="0">
                <a:solidFill>
                  <a:srgbClr val="FFFFFF"/>
                </a:solidFill>
                <a:latin typeface="Arial MT"/>
                <a:cs typeface="Arial MT"/>
              </a:rPr>
              <a:t> </a:t>
            </a:r>
            <a:r>
              <a:rPr sz="2200" spc="90" dirty="0">
                <a:solidFill>
                  <a:srgbClr val="FFFFFF"/>
                </a:solidFill>
                <a:latin typeface="Arial MT"/>
                <a:cs typeface="Arial MT"/>
              </a:rPr>
              <a:t>None</a:t>
            </a:r>
            <a:r>
              <a:rPr sz="2200" spc="-65" dirty="0">
                <a:solidFill>
                  <a:srgbClr val="FFFFFF"/>
                </a:solidFill>
                <a:latin typeface="Arial MT"/>
                <a:cs typeface="Arial MT"/>
              </a:rPr>
              <a:t> </a:t>
            </a:r>
            <a:r>
              <a:rPr sz="2200" spc="95" dirty="0">
                <a:solidFill>
                  <a:srgbClr val="FFFFFF"/>
                </a:solidFill>
                <a:latin typeface="Arial MT"/>
                <a:cs typeface="Arial MT"/>
              </a:rPr>
              <a:t>is</a:t>
            </a:r>
            <a:r>
              <a:rPr sz="2200" spc="-75" dirty="0">
                <a:solidFill>
                  <a:srgbClr val="FFFFFF"/>
                </a:solidFill>
                <a:latin typeface="Arial MT"/>
                <a:cs typeface="Arial MT"/>
              </a:rPr>
              <a:t> </a:t>
            </a:r>
            <a:r>
              <a:rPr sz="2200" spc="125" dirty="0">
                <a:solidFill>
                  <a:srgbClr val="FFFFFF"/>
                </a:solidFill>
                <a:latin typeface="Arial MT"/>
                <a:cs typeface="Arial MT"/>
              </a:rPr>
              <a:t>returned)</a:t>
            </a:r>
            <a:endParaRPr sz="2200">
              <a:latin typeface="Arial MT"/>
              <a:cs typeface="Arial MT"/>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For students with Programming background</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3337713"/>
          </a:xfrm>
        </p:spPr>
        <p:txBody>
          <a:bodyPr>
            <a:normAutofit/>
          </a:bodyPr>
          <a:lstStyle/>
          <a:p>
            <a:r>
              <a:rPr lang="en-US" b="0" i="0" dirty="0">
                <a:effectLst/>
                <a:latin typeface="Arial" panose="020B0604020202020204" pitchFamily="34" charset="0"/>
              </a:rPr>
              <a:t>Do these exercises and send me the code/output screenshots:</a:t>
            </a:r>
          </a:p>
          <a:p>
            <a:r>
              <a:rPr lang="en-US" dirty="0">
                <a:latin typeface="Arial" panose="020B0604020202020204" pitchFamily="34" charset="0"/>
              </a:rPr>
              <a:t>filein.py</a:t>
            </a:r>
          </a:p>
          <a:p>
            <a:r>
              <a:rPr lang="en-US" dirty="0">
                <a:latin typeface="Arial" panose="020B0604020202020204" pitchFamily="34" charset="0"/>
              </a:rPr>
              <a:t>fileinmapy.py</a:t>
            </a:r>
            <a:endParaRPr lang="en-US" dirty="0">
              <a:solidFill>
                <a:schemeClr val="bg1"/>
              </a:solidFill>
              <a:latin typeface="Arial" panose="020B0604020202020204" pitchFamily="34" charset="0"/>
            </a:endParaRPr>
          </a:p>
          <a:p>
            <a:r>
              <a:rPr lang="en-US" dirty="0">
                <a:latin typeface="Arial" panose="020B0604020202020204" pitchFamily="34" charset="0"/>
              </a:rPr>
              <a:t>fileinmapy2.py</a:t>
            </a:r>
          </a:p>
          <a:p>
            <a:endParaRPr lang="en-US" dirty="0">
              <a:latin typeface="Arial" panose="020B0604020202020204" pitchFamily="34" charset="0"/>
            </a:endParaRPr>
          </a:p>
        </p:txBody>
      </p:sp>
    </p:spTree>
    <p:extLst>
      <p:ext uri="{BB962C8B-B14F-4D97-AF65-F5344CB8AC3E}">
        <p14:creationId xmlns:p14="http://schemas.microsoft.com/office/powerpoint/2010/main" val="31361060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68261" y="486156"/>
            <a:ext cx="4455160" cy="695960"/>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r>
              <a:rPr spc="-195" dirty="0"/>
              <a:t> </a:t>
            </a:r>
            <a:r>
              <a:rPr spc="145" dirty="0"/>
              <a:t>Types</a:t>
            </a:r>
          </a:p>
        </p:txBody>
      </p:sp>
      <p:sp>
        <p:nvSpPr>
          <p:cNvPr id="3" name="object 3"/>
          <p:cNvSpPr txBox="1"/>
          <p:nvPr/>
        </p:nvSpPr>
        <p:spPr>
          <a:xfrm>
            <a:off x="1978916" y="1509703"/>
            <a:ext cx="7337425" cy="3401572"/>
          </a:xfrm>
          <a:prstGeom prst="rect">
            <a:avLst/>
          </a:prstGeom>
        </p:spPr>
        <p:txBody>
          <a:bodyPr vert="horz" wrap="square" lIns="0" tIns="122555" rIns="0" bIns="0" rtlCol="0">
            <a:spAutoFit/>
          </a:bodyPr>
          <a:lstStyle/>
          <a:p>
            <a:pPr marL="355600" indent="-342900">
              <a:spcBef>
                <a:spcPts val="965"/>
              </a:spcBef>
              <a:buChar char="•"/>
              <a:tabLst>
                <a:tab pos="354965" algn="l"/>
                <a:tab pos="355600" algn="l"/>
              </a:tabLst>
            </a:pPr>
            <a:r>
              <a:rPr sz="3200" spc="105" dirty="0">
                <a:solidFill>
                  <a:srgbClr val="FFFFFF"/>
                </a:solidFill>
                <a:latin typeface="Arial MT"/>
                <a:cs typeface="Arial MT"/>
              </a:rPr>
              <a:t>Two</a:t>
            </a:r>
            <a:r>
              <a:rPr sz="3200" spc="-90" dirty="0">
                <a:solidFill>
                  <a:srgbClr val="FFFFFF"/>
                </a:solidFill>
                <a:latin typeface="Arial MT"/>
                <a:cs typeface="Arial MT"/>
              </a:rPr>
              <a:t> </a:t>
            </a:r>
            <a:r>
              <a:rPr sz="3200" spc="165" dirty="0">
                <a:solidFill>
                  <a:srgbClr val="FFFFFF"/>
                </a:solidFill>
                <a:latin typeface="Arial MT"/>
                <a:cs typeface="Arial MT"/>
              </a:rPr>
              <a:t>types</a:t>
            </a:r>
            <a:r>
              <a:rPr sz="3200" spc="-95" dirty="0">
                <a:solidFill>
                  <a:srgbClr val="FFFFFF"/>
                </a:solidFill>
                <a:latin typeface="Arial MT"/>
                <a:cs typeface="Arial MT"/>
              </a:rPr>
              <a:t> </a:t>
            </a:r>
            <a:r>
              <a:rPr sz="3200" spc="160" dirty="0">
                <a:solidFill>
                  <a:srgbClr val="FFFFFF"/>
                </a:solidFill>
                <a:latin typeface="Arial MT"/>
                <a:cs typeface="Arial MT"/>
              </a:rPr>
              <a:t>of</a:t>
            </a:r>
            <a:r>
              <a:rPr sz="3200" spc="254" dirty="0">
                <a:solidFill>
                  <a:srgbClr val="FFFFFF"/>
                </a:solidFill>
                <a:latin typeface="Arial MT"/>
                <a:cs typeface="Arial MT"/>
              </a:rPr>
              <a:t> </a:t>
            </a:r>
            <a:r>
              <a:rPr sz="3200" spc="175" dirty="0">
                <a:solidFill>
                  <a:srgbClr val="FFFFFF"/>
                </a:solidFill>
                <a:latin typeface="Arial MT"/>
                <a:cs typeface="Arial MT"/>
              </a:rPr>
              <a:t>functions</a:t>
            </a:r>
            <a:r>
              <a:rPr sz="3200" spc="-90" dirty="0">
                <a:solidFill>
                  <a:srgbClr val="FFFFFF"/>
                </a:solidFill>
                <a:latin typeface="Arial MT"/>
                <a:cs typeface="Arial MT"/>
              </a:rPr>
              <a:t> </a:t>
            </a:r>
            <a:r>
              <a:rPr sz="3200" spc="130" dirty="0">
                <a:solidFill>
                  <a:srgbClr val="FFFFFF"/>
                </a:solidFill>
                <a:latin typeface="Arial MT"/>
                <a:cs typeface="Arial MT"/>
              </a:rPr>
              <a:t>exist:</a:t>
            </a:r>
            <a:endParaRPr sz="3200">
              <a:latin typeface="Arial MT"/>
              <a:cs typeface="Arial MT"/>
            </a:endParaRPr>
          </a:p>
          <a:p>
            <a:pPr marL="755650" lvl="1" indent="-285750">
              <a:spcBef>
                <a:spcPts val="760"/>
              </a:spcBef>
              <a:buChar char="–"/>
              <a:tabLst>
                <a:tab pos="755650" algn="l"/>
              </a:tabLst>
            </a:pPr>
            <a:r>
              <a:rPr sz="2800" spc="90" dirty="0">
                <a:solidFill>
                  <a:srgbClr val="FFFFFF"/>
                </a:solidFill>
                <a:latin typeface="Arial MT"/>
                <a:cs typeface="Arial MT"/>
              </a:rPr>
              <a:t>Void</a:t>
            </a:r>
            <a:r>
              <a:rPr sz="2800" spc="-120" dirty="0">
                <a:solidFill>
                  <a:srgbClr val="FFFFFF"/>
                </a:solidFill>
                <a:latin typeface="Arial MT"/>
                <a:cs typeface="Arial MT"/>
              </a:rPr>
              <a:t> </a:t>
            </a:r>
            <a:r>
              <a:rPr sz="2800" spc="155" dirty="0">
                <a:solidFill>
                  <a:srgbClr val="FFFFFF"/>
                </a:solidFill>
                <a:latin typeface="Arial MT"/>
                <a:cs typeface="Arial MT"/>
              </a:rPr>
              <a:t>functions</a:t>
            </a:r>
            <a:endParaRPr sz="2800">
              <a:latin typeface="Arial MT"/>
              <a:cs typeface="Arial MT"/>
            </a:endParaRPr>
          </a:p>
          <a:p>
            <a:pPr marL="755650" lvl="1" indent="-285750">
              <a:spcBef>
                <a:spcPts val="650"/>
              </a:spcBef>
              <a:buChar char="–"/>
              <a:tabLst>
                <a:tab pos="755650" algn="l"/>
              </a:tabLst>
            </a:pPr>
            <a:r>
              <a:rPr sz="2800" spc="120" dirty="0">
                <a:solidFill>
                  <a:srgbClr val="FFFFFF"/>
                </a:solidFill>
                <a:latin typeface="Arial MT"/>
                <a:cs typeface="Arial MT"/>
              </a:rPr>
              <a:t>Fruitful</a:t>
            </a:r>
            <a:r>
              <a:rPr sz="2800" spc="-110" dirty="0">
                <a:solidFill>
                  <a:srgbClr val="FFFFFF"/>
                </a:solidFill>
                <a:latin typeface="Arial MT"/>
                <a:cs typeface="Arial MT"/>
              </a:rPr>
              <a:t> </a:t>
            </a:r>
            <a:r>
              <a:rPr sz="2800" spc="155" dirty="0">
                <a:solidFill>
                  <a:srgbClr val="FFFFFF"/>
                </a:solidFill>
                <a:latin typeface="Arial MT"/>
                <a:cs typeface="Arial MT"/>
              </a:rPr>
              <a:t>functions</a:t>
            </a:r>
            <a:endParaRPr sz="2800">
              <a:latin typeface="Arial MT"/>
              <a:cs typeface="Arial MT"/>
            </a:endParaRPr>
          </a:p>
          <a:p>
            <a:pPr lvl="1">
              <a:spcBef>
                <a:spcPts val="20"/>
              </a:spcBef>
              <a:buClr>
                <a:srgbClr val="FFFFFF"/>
              </a:buClr>
              <a:buFont typeface="Arial MT"/>
              <a:buChar char="–"/>
            </a:pPr>
            <a:endParaRPr sz="4100">
              <a:latin typeface="Arial MT"/>
              <a:cs typeface="Arial MT"/>
            </a:endParaRPr>
          </a:p>
          <a:p>
            <a:pPr marL="355600" indent="-342900">
              <a:buChar char="•"/>
              <a:tabLst>
                <a:tab pos="354965" algn="l"/>
                <a:tab pos="355600" algn="l"/>
              </a:tabLst>
            </a:pPr>
            <a:r>
              <a:rPr sz="3200" spc="105" dirty="0">
                <a:solidFill>
                  <a:srgbClr val="FFFFFF"/>
                </a:solidFill>
                <a:latin typeface="Arial MT"/>
                <a:cs typeface="Arial MT"/>
              </a:rPr>
              <a:t>Void</a:t>
            </a:r>
            <a:r>
              <a:rPr sz="3200" spc="-95" dirty="0">
                <a:solidFill>
                  <a:srgbClr val="FFFFFF"/>
                </a:solidFill>
                <a:latin typeface="Arial MT"/>
                <a:cs typeface="Arial MT"/>
              </a:rPr>
              <a:t> </a:t>
            </a:r>
            <a:r>
              <a:rPr sz="3200" spc="175" dirty="0">
                <a:solidFill>
                  <a:srgbClr val="FFFFFF"/>
                </a:solidFill>
                <a:latin typeface="Arial MT"/>
                <a:cs typeface="Arial MT"/>
              </a:rPr>
              <a:t>functions</a:t>
            </a:r>
            <a:r>
              <a:rPr sz="3200" spc="-90" dirty="0">
                <a:solidFill>
                  <a:srgbClr val="FFFFFF"/>
                </a:solidFill>
                <a:latin typeface="Arial MT"/>
                <a:cs typeface="Arial MT"/>
              </a:rPr>
              <a:t> </a:t>
            </a:r>
            <a:r>
              <a:rPr sz="3200" spc="185" dirty="0">
                <a:solidFill>
                  <a:srgbClr val="FFFFFF"/>
                </a:solidFill>
                <a:latin typeface="Arial MT"/>
                <a:cs typeface="Arial MT"/>
              </a:rPr>
              <a:t>do</a:t>
            </a:r>
            <a:r>
              <a:rPr sz="3200" spc="-90" dirty="0">
                <a:solidFill>
                  <a:srgbClr val="FFFFFF"/>
                </a:solidFill>
                <a:latin typeface="Arial MT"/>
                <a:cs typeface="Arial MT"/>
              </a:rPr>
              <a:t> </a:t>
            </a:r>
            <a:r>
              <a:rPr sz="3200" spc="180" dirty="0">
                <a:solidFill>
                  <a:srgbClr val="FFFFFF"/>
                </a:solidFill>
                <a:latin typeface="Arial MT"/>
                <a:cs typeface="Arial MT"/>
              </a:rPr>
              <a:t>not</a:t>
            </a:r>
            <a:r>
              <a:rPr sz="3200" spc="-85" dirty="0">
                <a:solidFill>
                  <a:srgbClr val="FFFFFF"/>
                </a:solidFill>
                <a:latin typeface="Arial MT"/>
                <a:cs typeface="Arial MT"/>
              </a:rPr>
              <a:t> </a:t>
            </a:r>
            <a:r>
              <a:rPr sz="3200" spc="204" dirty="0">
                <a:solidFill>
                  <a:srgbClr val="FFFFFF"/>
                </a:solidFill>
                <a:latin typeface="Arial MT"/>
                <a:cs typeface="Arial MT"/>
              </a:rPr>
              <a:t>return</a:t>
            </a:r>
            <a:r>
              <a:rPr sz="3200" spc="-85" dirty="0">
                <a:solidFill>
                  <a:srgbClr val="FFFFFF"/>
                </a:solidFill>
                <a:latin typeface="Arial MT"/>
                <a:cs typeface="Arial MT"/>
              </a:rPr>
              <a:t> </a:t>
            </a:r>
            <a:r>
              <a:rPr sz="3200" spc="120" dirty="0">
                <a:solidFill>
                  <a:srgbClr val="FFFFFF"/>
                </a:solidFill>
                <a:latin typeface="Arial MT"/>
                <a:cs typeface="Arial MT"/>
              </a:rPr>
              <a:t>a</a:t>
            </a:r>
            <a:r>
              <a:rPr sz="3200" spc="-100" dirty="0">
                <a:solidFill>
                  <a:srgbClr val="FFFFFF"/>
                </a:solidFill>
                <a:latin typeface="Arial MT"/>
                <a:cs typeface="Arial MT"/>
              </a:rPr>
              <a:t> </a:t>
            </a:r>
            <a:r>
              <a:rPr sz="3200" spc="125" dirty="0">
                <a:solidFill>
                  <a:srgbClr val="FFFFFF"/>
                </a:solidFill>
                <a:latin typeface="Arial MT"/>
                <a:cs typeface="Arial MT"/>
              </a:rPr>
              <a:t>value</a:t>
            </a:r>
            <a:endParaRPr sz="3200">
              <a:latin typeface="Arial MT"/>
              <a:cs typeface="Arial MT"/>
            </a:endParaRPr>
          </a:p>
          <a:p>
            <a:pPr marL="355600" indent="-342900">
              <a:spcBef>
                <a:spcPts val="865"/>
              </a:spcBef>
              <a:buChar char="•"/>
              <a:tabLst>
                <a:tab pos="354965" algn="l"/>
                <a:tab pos="355600" algn="l"/>
              </a:tabLst>
            </a:pPr>
            <a:r>
              <a:rPr sz="3200" spc="140" dirty="0">
                <a:solidFill>
                  <a:srgbClr val="FFFFFF"/>
                </a:solidFill>
                <a:latin typeface="Arial MT"/>
                <a:cs typeface="Arial MT"/>
              </a:rPr>
              <a:t>Fruitful</a:t>
            </a:r>
            <a:r>
              <a:rPr sz="3200" spc="-100" dirty="0">
                <a:solidFill>
                  <a:srgbClr val="FFFFFF"/>
                </a:solidFill>
                <a:latin typeface="Arial MT"/>
                <a:cs typeface="Arial MT"/>
              </a:rPr>
              <a:t> </a:t>
            </a:r>
            <a:r>
              <a:rPr sz="3200" spc="175" dirty="0">
                <a:solidFill>
                  <a:srgbClr val="FFFFFF"/>
                </a:solidFill>
                <a:latin typeface="Arial MT"/>
                <a:cs typeface="Arial MT"/>
              </a:rPr>
              <a:t>functions</a:t>
            </a:r>
            <a:r>
              <a:rPr sz="3200" spc="-95" dirty="0">
                <a:solidFill>
                  <a:srgbClr val="FFFFFF"/>
                </a:solidFill>
                <a:latin typeface="Arial MT"/>
                <a:cs typeface="Arial MT"/>
              </a:rPr>
              <a:t> </a:t>
            </a:r>
            <a:r>
              <a:rPr sz="3200" spc="204" dirty="0">
                <a:solidFill>
                  <a:srgbClr val="FFFFFF"/>
                </a:solidFill>
                <a:latin typeface="Arial MT"/>
                <a:cs typeface="Arial MT"/>
              </a:rPr>
              <a:t>return</a:t>
            </a:r>
            <a:r>
              <a:rPr sz="3200" spc="-85" dirty="0">
                <a:solidFill>
                  <a:srgbClr val="FFFFFF"/>
                </a:solidFill>
                <a:latin typeface="Arial MT"/>
                <a:cs typeface="Arial MT"/>
              </a:rPr>
              <a:t> </a:t>
            </a:r>
            <a:r>
              <a:rPr sz="3200" spc="120" dirty="0">
                <a:solidFill>
                  <a:srgbClr val="FFFFFF"/>
                </a:solidFill>
                <a:latin typeface="Arial MT"/>
                <a:cs typeface="Arial MT"/>
              </a:rPr>
              <a:t>a</a:t>
            </a:r>
            <a:r>
              <a:rPr sz="3200" spc="-100" dirty="0">
                <a:solidFill>
                  <a:srgbClr val="FFFFFF"/>
                </a:solidFill>
                <a:latin typeface="Arial MT"/>
                <a:cs typeface="Arial MT"/>
              </a:rPr>
              <a:t> </a:t>
            </a:r>
            <a:r>
              <a:rPr sz="3200" spc="125" dirty="0">
                <a:solidFill>
                  <a:srgbClr val="FFFFFF"/>
                </a:solidFill>
                <a:latin typeface="Arial MT"/>
                <a:cs typeface="Arial MT"/>
              </a:rPr>
              <a:t>value</a:t>
            </a:r>
            <a:endParaRPr sz="3200">
              <a:latin typeface="Arial MT"/>
              <a:cs typeface="Arial MT"/>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74009" y="486156"/>
            <a:ext cx="5443855" cy="695960"/>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r>
              <a:rPr spc="-165" dirty="0"/>
              <a:t> </a:t>
            </a:r>
            <a:r>
              <a:rPr spc="210" dirty="0"/>
              <a:t>Definition</a:t>
            </a:r>
          </a:p>
        </p:txBody>
      </p:sp>
      <p:sp>
        <p:nvSpPr>
          <p:cNvPr id="3" name="object 3"/>
          <p:cNvSpPr txBox="1"/>
          <p:nvPr/>
        </p:nvSpPr>
        <p:spPr>
          <a:xfrm>
            <a:off x="2059941" y="1558036"/>
            <a:ext cx="7788275" cy="4872359"/>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200" spc="75" dirty="0">
                <a:solidFill>
                  <a:srgbClr val="FFFFFF"/>
                </a:solidFill>
                <a:latin typeface="Arial MT"/>
                <a:cs typeface="Arial MT"/>
              </a:rPr>
              <a:t>Syntax:</a:t>
            </a:r>
            <a:endParaRPr sz="2200" dirty="0">
              <a:latin typeface="Arial MT"/>
              <a:cs typeface="Arial MT"/>
            </a:endParaRPr>
          </a:p>
          <a:p>
            <a:pPr marL="927100" marR="3067050" indent="-457200">
              <a:lnSpc>
                <a:spcPts val="2590"/>
              </a:lnSpc>
              <a:spcBef>
                <a:spcPts val="175"/>
              </a:spcBef>
            </a:pPr>
            <a:r>
              <a:rPr sz="3225" b="1" spc="97" baseline="1291" dirty="0">
                <a:solidFill>
                  <a:srgbClr val="FF0000"/>
                </a:solidFill>
                <a:latin typeface="Arial"/>
                <a:cs typeface="Arial"/>
              </a:rPr>
              <a:t>def</a:t>
            </a:r>
            <a:r>
              <a:rPr sz="3225" b="1" spc="-195" baseline="1291" dirty="0">
                <a:solidFill>
                  <a:srgbClr val="FF0000"/>
                </a:solidFill>
                <a:latin typeface="Arial"/>
                <a:cs typeface="Arial"/>
              </a:rPr>
              <a:t> </a:t>
            </a:r>
            <a:r>
              <a:rPr sz="2200" spc="95" dirty="0">
                <a:solidFill>
                  <a:srgbClr val="0070C0"/>
                </a:solidFill>
                <a:latin typeface="Arial MT"/>
                <a:cs typeface="Arial MT"/>
              </a:rPr>
              <a:t>function_name(</a:t>
            </a:r>
            <a:r>
              <a:rPr sz="2200" spc="95" dirty="0">
                <a:solidFill>
                  <a:srgbClr val="D32CFF"/>
                </a:solidFill>
                <a:latin typeface="Arial MT"/>
                <a:cs typeface="Arial MT"/>
              </a:rPr>
              <a:t>arguments</a:t>
            </a:r>
            <a:r>
              <a:rPr sz="2200" spc="95" dirty="0">
                <a:solidFill>
                  <a:srgbClr val="0070C0"/>
                </a:solidFill>
                <a:latin typeface="Arial MT"/>
                <a:cs typeface="Arial MT"/>
              </a:rPr>
              <a:t>)</a:t>
            </a:r>
            <a:r>
              <a:rPr sz="3225" b="1" spc="142" baseline="1291" dirty="0">
                <a:solidFill>
                  <a:srgbClr val="FF0000"/>
                </a:solidFill>
                <a:latin typeface="Arial"/>
                <a:cs typeface="Arial"/>
              </a:rPr>
              <a:t>: </a:t>
            </a:r>
            <a:r>
              <a:rPr sz="3225" b="1" spc="-877" baseline="1291" dirty="0">
                <a:solidFill>
                  <a:srgbClr val="FF0000"/>
                </a:solidFill>
                <a:latin typeface="Arial"/>
                <a:cs typeface="Arial"/>
              </a:rPr>
              <a:t> </a:t>
            </a:r>
            <a:r>
              <a:rPr sz="2200" spc="-10" dirty="0">
                <a:solidFill>
                  <a:srgbClr val="A6A6A6"/>
                </a:solidFill>
                <a:latin typeface="Arial MT"/>
                <a:cs typeface="Arial MT"/>
              </a:rPr>
              <a:t>#</a:t>
            </a:r>
            <a:r>
              <a:rPr sz="2200" spc="-70" dirty="0">
                <a:solidFill>
                  <a:srgbClr val="A6A6A6"/>
                </a:solidFill>
                <a:latin typeface="Arial MT"/>
                <a:cs typeface="Arial MT"/>
              </a:rPr>
              <a:t> </a:t>
            </a:r>
            <a:r>
              <a:rPr sz="2200" spc="114" dirty="0">
                <a:solidFill>
                  <a:srgbClr val="A6A6A6"/>
                </a:solidFill>
                <a:latin typeface="Arial MT"/>
                <a:cs typeface="Arial MT"/>
              </a:rPr>
              <a:t>indented</a:t>
            </a:r>
            <a:r>
              <a:rPr sz="2200" spc="-70" dirty="0">
                <a:solidFill>
                  <a:srgbClr val="A6A6A6"/>
                </a:solidFill>
                <a:latin typeface="Arial MT"/>
                <a:cs typeface="Arial MT"/>
              </a:rPr>
              <a:t> </a:t>
            </a:r>
            <a:r>
              <a:rPr sz="2200" spc="135" dirty="0">
                <a:solidFill>
                  <a:srgbClr val="A6A6A6"/>
                </a:solidFill>
                <a:latin typeface="Arial MT"/>
                <a:cs typeface="Arial MT"/>
              </a:rPr>
              <a:t>code</a:t>
            </a:r>
            <a:r>
              <a:rPr sz="2200" spc="-60" dirty="0">
                <a:solidFill>
                  <a:srgbClr val="A6A6A6"/>
                </a:solidFill>
                <a:latin typeface="Arial MT"/>
                <a:cs typeface="Arial MT"/>
              </a:rPr>
              <a:t> </a:t>
            </a:r>
            <a:r>
              <a:rPr sz="2200" spc="120" dirty="0">
                <a:solidFill>
                  <a:srgbClr val="A6A6A6"/>
                </a:solidFill>
                <a:latin typeface="Arial MT"/>
                <a:cs typeface="Arial MT"/>
              </a:rPr>
              <a:t>block</a:t>
            </a:r>
            <a:endParaRPr sz="2200" dirty="0">
              <a:latin typeface="Arial MT"/>
              <a:cs typeface="Arial MT"/>
            </a:endParaRPr>
          </a:p>
          <a:p>
            <a:pPr marL="927100">
              <a:lnSpc>
                <a:spcPts val="2635"/>
              </a:lnSpc>
            </a:pPr>
            <a:r>
              <a:rPr lang="en-US" sz="2200" spc="140" dirty="0">
                <a:solidFill>
                  <a:srgbClr val="FFFFFF"/>
                </a:solidFill>
                <a:latin typeface="Arial MT"/>
                <a:cs typeface="Arial MT"/>
              </a:rPr>
              <a:t>return</a:t>
            </a:r>
            <a:r>
              <a:rPr lang="en-US" sz="2200" spc="-65" dirty="0">
                <a:solidFill>
                  <a:srgbClr val="FFFFFF"/>
                </a:solidFill>
                <a:latin typeface="Arial MT"/>
                <a:cs typeface="Arial MT"/>
              </a:rPr>
              <a:t> </a:t>
            </a:r>
            <a:r>
              <a:rPr lang="en-US" sz="2200" spc="85" dirty="0">
                <a:solidFill>
                  <a:srgbClr val="FFFFFF"/>
                </a:solidFill>
                <a:latin typeface="Arial MT"/>
                <a:cs typeface="Arial MT"/>
              </a:rPr>
              <a:t>value</a:t>
            </a:r>
            <a:r>
              <a:rPr lang="en-US" sz="2200" spc="-60" dirty="0">
                <a:solidFill>
                  <a:srgbClr val="FFFFFF"/>
                </a:solidFill>
                <a:latin typeface="Arial MT"/>
                <a:cs typeface="Arial MT"/>
              </a:rPr>
              <a:t> </a:t>
            </a:r>
            <a:r>
              <a:rPr lang="en-US" sz="2200" spc="-10" dirty="0">
                <a:solidFill>
                  <a:srgbClr val="A6A6A6"/>
                </a:solidFill>
                <a:latin typeface="Arial MT"/>
                <a:cs typeface="Arial MT"/>
              </a:rPr>
              <a:t>#</a:t>
            </a:r>
            <a:r>
              <a:rPr lang="en-US" sz="2200" spc="-65" dirty="0">
                <a:solidFill>
                  <a:srgbClr val="A6A6A6"/>
                </a:solidFill>
                <a:latin typeface="Arial MT"/>
                <a:cs typeface="Arial MT"/>
              </a:rPr>
              <a:t> </a:t>
            </a:r>
            <a:r>
              <a:rPr lang="en-US" sz="2200" spc="140" dirty="0">
                <a:solidFill>
                  <a:srgbClr val="A6A6A6"/>
                </a:solidFill>
                <a:latin typeface="Arial MT"/>
                <a:cs typeface="Arial MT"/>
              </a:rPr>
              <a:t>return</a:t>
            </a:r>
            <a:r>
              <a:rPr lang="en-US" sz="2200" spc="-65" dirty="0">
                <a:solidFill>
                  <a:srgbClr val="A6A6A6"/>
                </a:solidFill>
                <a:latin typeface="Arial MT"/>
                <a:cs typeface="Arial MT"/>
              </a:rPr>
              <a:t> </a:t>
            </a:r>
            <a:r>
              <a:rPr lang="en-US" sz="2200" spc="110" dirty="0">
                <a:solidFill>
                  <a:srgbClr val="A6A6A6"/>
                </a:solidFill>
                <a:latin typeface="Arial MT"/>
                <a:cs typeface="Arial MT"/>
              </a:rPr>
              <a:t>statement</a:t>
            </a:r>
            <a:r>
              <a:rPr lang="en-US" sz="2200" spc="-65" dirty="0">
                <a:solidFill>
                  <a:srgbClr val="A6A6A6"/>
                </a:solidFill>
                <a:latin typeface="Arial MT"/>
                <a:cs typeface="Arial MT"/>
              </a:rPr>
              <a:t> </a:t>
            </a:r>
            <a:r>
              <a:rPr lang="en-US" sz="2200" spc="95" dirty="0">
                <a:solidFill>
                  <a:srgbClr val="A6A6A6"/>
                </a:solidFill>
                <a:latin typeface="Arial MT"/>
                <a:cs typeface="Arial MT"/>
              </a:rPr>
              <a:t>is</a:t>
            </a:r>
            <a:r>
              <a:rPr lang="en-US" sz="2200" spc="-70" dirty="0">
                <a:solidFill>
                  <a:srgbClr val="A6A6A6"/>
                </a:solidFill>
                <a:latin typeface="Arial MT"/>
                <a:cs typeface="Arial MT"/>
              </a:rPr>
              <a:t> </a:t>
            </a:r>
            <a:r>
              <a:rPr lang="en-US" sz="2200" spc="110" dirty="0">
                <a:solidFill>
                  <a:srgbClr val="A6A6A6"/>
                </a:solidFill>
                <a:latin typeface="Arial MT"/>
                <a:cs typeface="Arial MT"/>
              </a:rPr>
              <a:t>optional</a:t>
            </a:r>
            <a:endParaRPr lang="en-US" sz="2200" dirty="0">
              <a:latin typeface="Arial MT"/>
              <a:cs typeface="Arial MT"/>
            </a:endParaRPr>
          </a:p>
          <a:p>
            <a:pPr>
              <a:spcBef>
                <a:spcPts val="35"/>
              </a:spcBef>
            </a:pPr>
            <a:endParaRPr sz="2200" dirty="0">
              <a:latin typeface="Arial MT"/>
              <a:cs typeface="Arial MT"/>
            </a:endParaRPr>
          </a:p>
          <a:p>
            <a:pPr marL="355600" indent="-342900">
              <a:spcBef>
                <a:spcPts val="5"/>
              </a:spcBef>
              <a:buChar char="•"/>
              <a:tabLst>
                <a:tab pos="354965" algn="l"/>
                <a:tab pos="355600" algn="l"/>
              </a:tabLst>
            </a:pPr>
            <a:r>
              <a:rPr sz="2200" spc="114" dirty="0">
                <a:solidFill>
                  <a:srgbClr val="FFFFFF"/>
                </a:solidFill>
                <a:latin typeface="Arial MT"/>
                <a:cs typeface="Arial MT"/>
              </a:rPr>
              <a:t>Arguments:</a:t>
            </a:r>
            <a:endParaRPr sz="2200" dirty="0">
              <a:latin typeface="Arial MT"/>
              <a:cs typeface="Arial MT"/>
            </a:endParaRPr>
          </a:p>
          <a:p>
            <a:pPr marL="755650" marR="701040" lvl="1" indent="-285750">
              <a:lnSpc>
                <a:spcPct val="79000"/>
              </a:lnSpc>
              <a:spcBef>
                <a:spcPts val="560"/>
              </a:spcBef>
              <a:buChar char="–"/>
              <a:tabLst>
                <a:tab pos="755015" algn="l"/>
                <a:tab pos="755650" algn="l"/>
              </a:tabLst>
            </a:pPr>
            <a:r>
              <a:rPr sz="2000" spc="100" dirty="0">
                <a:solidFill>
                  <a:srgbClr val="FFFFFF"/>
                </a:solidFill>
                <a:latin typeface="Arial MT"/>
                <a:cs typeface="Arial MT"/>
              </a:rPr>
              <a:t>A</a:t>
            </a:r>
            <a:r>
              <a:rPr sz="2000" spc="-60" dirty="0">
                <a:solidFill>
                  <a:srgbClr val="FFFFFF"/>
                </a:solidFill>
                <a:latin typeface="Arial MT"/>
                <a:cs typeface="Arial MT"/>
              </a:rPr>
              <a:t> </a:t>
            </a:r>
            <a:r>
              <a:rPr sz="2000" spc="110" dirty="0">
                <a:solidFill>
                  <a:srgbClr val="FFFFFF"/>
                </a:solidFill>
                <a:latin typeface="Arial MT"/>
                <a:cs typeface="Arial MT"/>
              </a:rPr>
              <a:t>function</a:t>
            </a:r>
            <a:r>
              <a:rPr sz="2000" spc="-50" dirty="0">
                <a:solidFill>
                  <a:srgbClr val="FFFFFF"/>
                </a:solidFill>
                <a:latin typeface="Arial MT"/>
                <a:cs typeface="Arial MT"/>
              </a:rPr>
              <a:t> </a:t>
            </a:r>
            <a:r>
              <a:rPr sz="2000" spc="114" dirty="0">
                <a:solidFill>
                  <a:srgbClr val="FFFFFF"/>
                </a:solidFill>
                <a:latin typeface="Arial MT"/>
                <a:cs typeface="Arial MT"/>
              </a:rPr>
              <a:t>can</a:t>
            </a:r>
            <a:r>
              <a:rPr sz="2000" spc="-50" dirty="0">
                <a:solidFill>
                  <a:srgbClr val="FFFFFF"/>
                </a:solidFill>
                <a:latin typeface="Arial MT"/>
                <a:cs typeface="Arial MT"/>
              </a:rPr>
              <a:t> </a:t>
            </a:r>
            <a:r>
              <a:rPr sz="2000" spc="60" dirty="0">
                <a:solidFill>
                  <a:srgbClr val="FFFFFF"/>
                </a:solidFill>
                <a:latin typeface="Arial MT"/>
                <a:cs typeface="Arial MT"/>
              </a:rPr>
              <a:t>have</a:t>
            </a:r>
            <a:r>
              <a:rPr sz="2000" spc="-55" dirty="0">
                <a:solidFill>
                  <a:srgbClr val="FFFFFF"/>
                </a:solidFill>
                <a:latin typeface="Arial MT"/>
                <a:cs typeface="Arial MT"/>
              </a:rPr>
              <a:t> </a:t>
            </a:r>
            <a:r>
              <a:rPr sz="2000" spc="75" dirty="0">
                <a:solidFill>
                  <a:srgbClr val="FFFFFF"/>
                </a:solidFill>
                <a:latin typeface="Arial MT"/>
                <a:cs typeface="Arial MT"/>
              </a:rPr>
              <a:t>as</a:t>
            </a:r>
            <a:r>
              <a:rPr sz="2000" spc="-50" dirty="0">
                <a:solidFill>
                  <a:srgbClr val="FFFFFF"/>
                </a:solidFill>
                <a:latin typeface="Arial MT"/>
                <a:cs typeface="Arial MT"/>
              </a:rPr>
              <a:t> </a:t>
            </a:r>
            <a:r>
              <a:rPr sz="2000" spc="85" dirty="0">
                <a:solidFill>
                  <a:srgbClr val="FFFFFF"/>
                </a:solidFill>
                <a:latin typeface="Arial MT"/>
                <a:cs typeface="Arial MT"/>
              </a:rPr>
              <a:t>many</a:t>
            </a:r>
            <a:r>
              <a:rPr sz="2000" spc="-55" dirty="0">
                <a:solidFill>
                  <a:srgbClr val="FFFFFF"/>
                </a:solidFill>
                <a:latin typeface="Arial MT"/>
                <a:cs typeface="Arial MT"/>
              </a:rPr>
              <a:t> </a:t>
            </a:r>
            <a:r>
              <a:rPr sz="2000" spc="105" dirty="0">
                <a:solidFill>
                  <a:srgbClr val="FFFFFF"/>
                </a:solidFill>
                <a:latin typeface="Arial MT"/>
                <a:cs typeface="Arial MT"/>
              </a:rPr>
              <a:t>arguments</a:t>
            </a:r>
            <a:r>
              <a:rPr sz="2000" spc="-50" dirty="0">
                <a:solidFill>
                  <a:srgbClr val="FFFFFF"/>
                </a:solidFill>
                <a:latin typeface="Arial MT"/>
                <a:cs typeface="Arial MT"/>
              </a:rPr>
              <a:t> </a:t>
            </a:r>
            <a:r>
              <a:rPr sz="2000" spc="75" dirty="0">
                <a:solidFill>
                  <a:srgbClr val="FFFFFF"/>
                </a:solidFill>
                <a:latin typeface="Arial MT"/>
                <a:cs typeface="Arial MT"/>
              </a:rPr>
              <a:t>as</a:t>
            </a:r>
            <a:r>
              <a:rPr sz="2000" spc="-50" dirty="0">
                <a:solidFill>
                  <a:srgbClr val="FFFFFF"/>
                </a:solidFill>
                <a:latin typeface="Arial MT"/>
                <a:cs typeface="Arial MT"/>
              </a:rPr>
              <a:t> </a:t>
            </a:r>
            <a:r>
              <a:rPr sz="2000" spc="100" dirty="0">
                <a:solidFill>
                  <a:srgbClr val="FFFFFF"/>
                </a:solidFill>
                <a:latin typeface="Arial MT"/>
                <a:cs typeface="Arial MT"/>
              </a:rPr>
              <a:t>desired, </a:t>
            </a:r>
            <a:r>
              <a:rPr sz="2000" spc="-540" dirty="0">
                <a:solidFill>
                  <a:srgbClr val="FFFFFF"/>
                </a:solidFill>
                <a:latin typeface="Arial MT"/>
                <a:cs typeface="Arial MT"/>
              </a:rPr>
              <a:t> </a:t>
            </a:r>
            <a:r>
              <a:rPr sz="2000" spc="95" dirty="0">
                <a:solidFill>
                  <a:srgbClr val="FFFFFF"/>
                </a:solidFill>
                <a:latin typeface="Arial MT"/>
                <a:cs typeface="Arial MT"/>
              </a:rPr>
              <a:t>separated</a:t>
            </a:r>
            <a:r>
              <a:rPr sz="2000" spc="-65" dirty="0">
                <a:solidFill>
                  <a:srgbClr val="FFFFFF"/>
                </a:solidFill>
                <a:latin typeface="Arial MT"/>
                <a:cs typeface="Arial MT"/>
              </a:rPr>
              <a:t> </a:t>
            </a:r>
            <a:r>
              <a:rPr sz="2000" spc="95" dirty="0">
                <a:solidFill>
                  <a:srgbClr val="FFFFFF"/>
                </a:solidFill>
                <a:latin typeface="Arial MT"/>
                <a:cs typeface="Arial MT"/>
              </a:rPr>
              <a:t>by</a:t>
            </a:r>
            <a:r>
              <a:rPr sz="2000" spc="-55" dirty="0">
                <a:solidFill>
                  <a:srgbClr val="FFFFFF"/>
                </a:solidFill>
                <a:latin typeface="Arial MT"/>
                <a:cs typeface="Arial MT"/>
              </a:rPr>
              <a:t> </a:t>
            </a:r>
            <a:r>
              <a:rPr sz="2000" spc="105" dirty="0">
                <a:solidFill>
                  <a:srgbClr val="FFFFFF"/>
                </a:solidFill>
                <a:latin typeface="Arial MT"/>
                <a:cs typeface="Arial MT"/>
              </a:rPr>
              <a:t>commas</a:t>
            </a:r>
            <a:endParaRPr sz="2000" dirty="0">
              <a:latin typeface="Arial MT"/>
              <a:cs typeface="Arial MT"/>
            </a:endParaRPr>
          </a:p>
          <a:p>
            <a:pPr lvl="1">
              <a:spcBef>
                <a:spcPts val="50"/>
              </a:spcBef>
              <a:buClr>
                <a:srgbClr val="FFFFFF"/>
              </a:buClr>
              <a:buFont typeface="Arial MT"/>
              <a:buChar char="–"/>
            </a:pPr>
            <a:endParaRPr sz="2700" dirty="0">
              <a:latin typeface="Arial MT"/>
              <a:cs typeface="Arial MT"/>
            </a:endParaRPr>
          </a:p>
          <a:p>
            <a:pPr marL="355600" marR="11430" indent="-342900">
              <a:lnSpc>
                <a:spcPct val="79100"/>
              </a:lnSpc>
              <a:spcBef>
                <a:spcPts val="5"/>
              </a:spcBef>
              <a:buChar char="•"/>
              <a:tabLst>
                <a:tab pos="354965" algn="l"/>
                <a:tab pos="355600" algn="l"/>
              </a:tabLst>
            </a:pPr>
            <a:r>
              <a:rPr sz="2200" spc="60" dirty="0">
                <a:solidFill>
                  <a:srgbClr val="FFFFFF"/>
                </a:solidFill>
                <a:latin typeface="Arial MT"/>
                <a:cs typeface="Arial MT"/>
              </a:rPr>
              <a:t>The</a:t>
            </a:r>
            <a:r>
              <a:rPr sz="2200" spc="-60" dirty="0">
                <a:solidFill>
                  <a:srgbClr val="FFFFFF"/>
                </a:solidFill>
                <a:latin typeface="Arial MT"/>
                <a:cs typeface="Arial MT"/>
              </a:rPr>
              <a:t> </a:t>
            </a:r>
            <a:r>
              <a:rPr sz="2200" spc="114" dirty="0">
                <a:solidFill>
                  <a:srgbClr val="FFFFFF"/>
                </a:solidFill>
                <a:latin typeface="Arial MT"/>
                <a:cs typeface="Arial MT"/>
              </a:rPr>
              <a:t>indented</a:t>
            </a:r>
            <a:r>
              <a:rPr sz="2200" spc="-60" dirty="0">
                <a:solidFill>
                  <a:srgbClr val="FFFFFF"/>
                </a:solidFill>
                <a:latin typeface="Arial MT"/>
                <a:cs typeface="Arial MT"/>
              </a:rPr>
              <a:t> </a:t>
            </a:r>
            <a:r>
              <a:rPr sz="2200" spc="135" dirty="0">
                <a:solidFill>
                  <a:srgbClr val="FFFFFF"/>
                </a:solidFill>
                <a:latin typeface="Arial MT"/>
                <a:cs typeface="Arial MT"/>
              </a:rPr>
              <a:t>code</a:t>
            </a:r>
            <a:r>
              <a:rPr sz="2200" spc="-55" dirty="0">
                <a:solidFill>
                  <a:srgbClr val="FFFFFF"/>
                </a:solidFill>
                <a:latin typeface="Arial MT"/>
                <a:cs typeface="Arial MT"/>
              </a:rPr>
              <a:t> </a:t>
            </a:r>
            <a:r>
              <a:rPr sz="2200" spc="120" dirty="0">
                <a:solidFill>
                  <a:srgbClr val="FFFFFF"/>
                </a:solidFill>
                <a:latin typeface="Arial MT"/>
                <a:cs typeface="Arial MT"/>
              </a:rPr>
              <a:t>block</a:t>
            </a:r>
            <a:r>
              <a:rPr sz="2200" spc="-55" dirty="0">
                <a:solidFill>
                  <a:srgbClr val="FFFFFF"/>
                </a:solidFill>
                <a:latin typeface="Arial MT"/>
                <a:cs typeface="Arial MT"/>
              </a:rPr>
              <a:t> </a:t>
            </a:r>
            <a:r>
              <a:rPr sz="2200" spc="95" dirty="0">
                <a:solidFill>
                  <a:srgbClr val="FFFFFF"/>
                </a:solidFill>
                <a:latin typeface="Arial MT"/>
                <a:cs typeface="Arial MT"/>
              </a:rPr>
              <a:t>is</a:t>
            </a:r>
            <a:r>
              <a:rPr sz="2200" spc="-70" dirty="0">
                <a:solidFill>
                  <a:srgbClr val="FFFFFF"/>
                </a:solidFill>
                <a:latin typeface="Arial MT"/>
                <a:cs typeface="Arial MT"/>
              </a:rPr>
              <a:t> </a:t>
            </a:r>
            <a:r>
              <a:rPr sz="2200" spc="105" dirty="0">
                <a:solidFill>
                  <a:srgbClr val="FFFFFF"/>
                </a:solidFill>
                <a:latin typeface="Arial MT"/>
                <a:cs typeface="Arial MT"/>
              </a:rPr>
              <a:t>executed</a:t>
            </a:r>
            <a:r>
              <a:rPr sz="2200" spc="-60" dirty="0">
                <a:solidFill>
                  <a:srgbClr val="FFFFFF"/>
                </a:solidFill>
                <a:latin typeface="Arial MT"/>
                <a:cs typeface="Arial MT"/>
              </a:rPr>
              <a:t> </a:t>
            </a:r>
            <a:r>
              <a:rPr sz="2200" spc="120" dirty="0">
                <a:solidFill>
                  <a:srgbClr val="FFFFFF"/>
                </a:solidFill>
                <a:latin typeface="Arial MT"/>
                <a:cs typeface="Arial MT"/>
              </a:rPr>
              <a:t>when</a:t>
            </a:r>
            <a:r>
              <a:rPr sz="2200" spc="-60" dirty="0">
                <a:solidFill>
                  <a:srgbClr val="FFFFFF"/>
                </a:solidFill>
                <a:latin typeface="Arial MT"/>
                <a:cs typeface="Arial MT"/>
              </a:rPr>
              <a:t> </a:t>
            </a:r>
            <a:r>
              <a:rPr sz="2200" spc="114" dirty="0">
                <a:solidFill>
                  <a:srgbClr val="FFFFFF"/>
                </a:solidFill>
                <a:latin typeface="Arial MT"/>
                <a:cs typeface="Arial MT"/>
              </a:rPr>
              <a:t>the</a:t>
            </a:r>
            <a:r>
              <a:rPr sz="2200" spc="-55" dirty="0">
                <a:solidFill>
                  <a:srgbClr val="FFFFFF"/>
                </a:solidFill>
                <a:latin typeface="Arial MT"/>
                <a:cs typeface="Arial MT"/>
              </a:rPr>
              <a:t> </a:t>
            </a:r>
            <a:r>
              <a:rPr sz="2200" spc="125" dirty="0">
                <a:solidFill>
                  <a:srgbClr val="FFFFFF"/>
                </a:solidFill>
                <a:latin typeface="Arial MT"/>
                <a:cs typeface="Arial MT"/>
              </a:rPr>
              <a:t>function </a:t>
            </a:r>
            <a:r>
              <a:rPr sz="2200" spc="-600" dirty="0">
                <a:solidFill>
                  <a:srgbClr val="FFFFFF"/>
                </a:solidFill>
                <a:latin typeface="Arial MT"/>
                <a:cs typeface="Arial MT"/>
              </a:rPr>
              <a:t> </a:t>
            </a:r>
            <a:r>
              <a:rPr sz="2200" spc="95" dirty="0">
                <a:solidFill>
                  <a:srgbClr val="FFFFFF"/>
                </a:solidFill>
                <a:latin typeface="Arial MT"/>
                <a:cs typeface="Arial MT"/>
              </a:rPr>
              <a:t>is</a:t>
            </a:r>
            <a:r>
              <a:rPr sz="2200" spc="-75" dirty="0">
                <a:solidFill>
                  <a:srgbClr val="FFFFFF"/>
                </a:solidFill>
                <a:latin typeface="Arial MT"/>
                <a:cs typeface="Arial MT"/>
              </a:rPr>
              <a:t> </a:t>
            </a:r>
            <a:r>
              <a:rPr sz="2200" spc="125" dirty="0">
                <a:solidFill>
                  <a:srgbClr val="FFFFFF"/>
                </a:solidFill>
                <a:latin typeface="Arial MT"/>
                <a:cs typeface="Arial MT"/>
              </a:rPr>
              <a:t>called</a:t>
            </a:r>
            <a:endParaRPr sz="2200" dirty="0">
              <a:latin typeface="Arial MT"/>
              <a:cs typeface="Arial MT"/>
            </a:endParaRPr>
          </a:p>
          <a:p>
            <a:pPr>
              <a:spcBef>
                <a:spcPts val="50"/>
              </a:spcBef>
              <a:buClr>
                <a:srgbClr val="FFFFFF"/>
              </a:buClr>
              <a:buFont typeface="Arial MT"/>
              <a:buChar char="•"/>
            </a:pPr>
            <a:endParaRPr sz="2750" dirty="0">
              <a:latin typeface="Arial MT"/>
              <a:cs typeface="Arial MT"/>
            </a:endParaRPr>
          </a:p>
          <a:p>
            <a:pPr marL="355600" marR="5080" indent="-342900">
              <a:lnSpc>
                <a:spcPct val="79100"/>
              </a:lnSpc>
              <a:buChar char="•"/>
              <a:tabLst>
                <a:tab pos="354965" algn="l"/>
                <a:tab pos="355600" algn="l"/>
              </a:tabLst>
            </a:pPr>
            <a:r>
              <a:rPr sz="2200" spc="60" dirty="0">
                <a:solidFill>
                  <a:srgbClr val="FFFFFF"/>
                </a:solidFill>
                <a:latin typeface="Arial MT"/>
                <a:cs typeface="Arial MT"/>
              </a:rPr>
              <a:t>The</a:t>
            </a:r>
            <a:r>
              <a:rPr sz="2200" spc="-60" dirty="0">
                <a:solidFill>
                  <a:srgbClr val="FFFFFF"/>
                </a:solidFill>
                <a:latin typeface="Arial MT"/>
                <a:cs typeface="Arial MT"/>
              </a:rPr>
              <a:t> </a:t>
            </a:r>
            <a:r>
              <a:rPr sz="2200" spc="125" dirty="0">
                <a:solidFill>
                  <a:srgbClr val="FFFFFF"/>
                </a:solidFill>
                <a:latin typeface="Arial MT"/>
                <a:cs typeface="Arial MT"/>
              </a:rPr>
              <a:t>function</a:t>
            </a:r>
            <a:r>
              <a:rPr sz="2200" spc="-65" dirty="0">
                <a:solidFill>
                  <a:srgbClr val="FFFFFF"/>
                </a:solidFill>
                <a:latin typeface="Arial MT"/>
                <a:cs typeface="Arial MT"/>
              </a:rPr>
              <a:t> </a:t>
            </a:r>
            <a:r>
              <a:rPr sz="2200" spc="90" dirty="0">
                <a:solidFill>
                  <a:srgbClr val="FFFFFF"/>
                </a:solidFill>
                <a:latin typeface="Arial MT"/>
                <a:cs typeface="Arial MT"/>
              </a:rPr>
              <a:t>exits</a:t>
            </a:r>
            <a:r>
              <a:rPr sz="2200" spc="-70" dirty="0">
                <a:solidFill>
                  <a:srgbClr val="FFFFFF"/>
                </a:solidFill>
                <a:latin typeface="Arial MT"/>
                <a:cs typeface="Arial MT"/>
              </a:rPr>
              <a:t> </a:t>
            </a:r>
            <a:r>
              <a:rPr sz="2200" spc="110" dirty="0">
                <a:solidFill>
                  <a:srgbClr val="FFFFFF"/>
                </a:solidFill>
                <a:latin typeface="Arial MT"/>
                <a:cs typeface="Arial MT"/>
              </a:rPr>
              <a:t>if</a:t>
            </a:r>
            <a:r>
              <a:rPr sz="2200" spc="190"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10" dirty="0">
                <a:solidFill>
                  <a:srgbClr val="FFFFFF"/>
                </a:solidFill>
                <a:latin typeface="Arial MT"/>
                <a:cs typeface="Arial MT"/>
              </a:rPr>
              <a:t>end</a:t>
            </a:r>
            <a:r>
              <a:rPr sz="2200" spc="-65" dirty="0">
                <a:solidFill>
                  <a:srgbClr val="FFFFFF"/>
                </a:solidFill>
                <a:latin typeface="Arial MT"/>
                <a:cs typeface="Arial MT"/>
              </a:rPr>
              <a:t> </a:t>
            </a:r>
            <a:r>
              <a:rPr sz="2200" spc="110" dirty="0">
                <a:solidFill>
                  <a:srgbClr val="FFFFFF"/>
                </a:solidFill>
                <a:latin typeface="Arial MT"/>
                <a:cs typeface="Arial MT"/>
              </a:rPr>
              <a:t>of</a:t>
            </a:r>
            <a:r>
              <a:rPr sz="2200" spc="185" dirty="0">
                <a:solidFill>
                  <a:srgbClr val="FFFFFF"/>
                </a:solidFill>
                <a:latin typeface="Arial MT"/>
                <a:cs typeface="Arial MT"/>
              </a:rPr>
              <a:t> </a:t>
            </a:r>
            <a:r>
              <a:rPr sz="2200" spc="114" dirty="0">
                <a:solidFill>
                  <a:srgbClr val="FFFFFF"/>
                </a:solidFill>
                <a:latin typeface="Arial MT"/>
                <a:cs typeface="Arial MT"/>
              </a:rPr>
              <a:t>the</a:t>
            </a:r>
            <a:r>
              <a:rPr sz="2200" spc="-55" dirty="0">
                <a:solidFill>
                  <a:srgbClr val="FFFFFF"/>
                </a:solidFill>
                <a:latin typeface="Arial MT"/>
                <a:cs typeface="Arial MT"/>
              </a:rPr>
              <a:t> </a:t>
            </a:r>
            <a:r>
              <a:rPr sz="2200" spc="114" dirty="0">
                <a:solidFill>
                  <a:srgbClr val="FFFFFF"/>
                </a:solidFill>
                <a:latin typeface="Arial MT"/>
                <a:cs typeface="Arial MT"/>
              </a:rPr>
              <a:t>indented</a:t>
            </a:r>
            <a:r>
              <a:rPr sz="2200" spc="-65" dirty="0">
                <a:solidFill>
                  <a:srgbClr val="FFFFFF"/>
                </a:solidFill>
                <a:latin typeface="Arial MT"/>
                <a:cs typeface="Arial MT"/>
              </a:rPr>
              <a:t> </a:t>
            </a:r>
            <a:r>
              <a:rPr sz="2200" spc="135" dirty="0">
                <a:solidFill>
                  <a:srgbClr val="FFFFFF"/>
                </a:solidFill>
                <a:latin typeface="Arial MT"/>
                <a:cs typeface="Arial MT"/>
              </a:rPr>
              <a:t>code</a:t>
            </a:r>
            <a:r>
              <a:rPr sz="2200" spc="-60" dirty="0">
                <a:solidFill>
                  <a:srgbClr val="FFFFFF"/>
                </a:solidFill>
                <a:latin typeface="Arial MT"/>
                <a:cs typeface="Arial MT"/>
              </a:rPr>
              <a:t> </a:t>
            </a:r>
            <a:r>
              <a:rPr sz="2200" spc="120" dirty="0">
                <a:solidFill>
                  <a:srgbClr val="FFFFFF"/>
                </a:solidFill>
                <a:latin typeface="Arial MT"/>
                <a:cs typeface="Arial MT"/>
              </a:rPr>
              <a:t>block </a:t>
            </a:r>
            <a:r>
              <a:rPr sz="2200" spc="-595" dirty="0">
                <a:solidFill>
                  <a:srgbClr val="FFFFFF"/>
                </a:solidFill>
                <a:latin typeface="Arial MT"/>
                <a:cs typeface="Arial MT"/>
              </a:rPr>
              <a:t> </a:t>
            </a:r>
            <a:r>
              <a:rPr sz="2200" spc="95" dirty="0">
                <a:solidFill>
                  <a:srgbClr val="FFFFFF"/>
                </a:solidFill>
                <a:latin typeface="Arial MT"/>
                <a:cs typeface="Arial MT"/>
              </a:rPr>
              <a:t>is</a:t>
            </a:r>
            <a:r>
              <a:rPr sz="2200" spc="-75" dirty="0">
                <a:solidFill>
                  <a:srgbClr val="FFFFFF"/>
                </a:solidFill>
                <a:latin typeface="Arial MT"/>
                <a:cs typeface="Arial MT"/>
              </a:rPr>
              <a:t> </a:t>
            </a:r>
            <a:r>
              <a:rPr sz="2200" spc="120" dirty="0">
                <a:solidFill>
                  <a:srgbClr val="FFFFFF"/>
                </a:solidFill>
                <a:latin typeface="Arial MT"/>
                <a:cs typeface="Arial MT"/>
              </a:rPr>
              <a:t>reached</a:t>
            </a:r>
            <a:endParaRPr sz="2200" dirty="0">
              <a:latin typeface="Arial MT"/>
              <a:cs typeface="Arial MT"/>
            </a:endParaRPr>
          </a:p>
          <a:p>
            <a:pPr marL="755650" lvl="1" indent="-285750">
              <a:spcBef>
                <a:spcPts val="80"/>
              </a:spcBef>
              <a:buChar char="–"/>
              <a:tabLst>
                <a:tab pos="755015" algn="l"/>
                <a:tab pos="755650" algn="l"/>
              </a:tabLst>
            </a:pPr>
            <a:r>
              <a:rPr sz="2000" spc="150" dirty="0">
                <a:solidFill>
                  <a:srgbClr val="FFFFFF"/>
                </a:solidFill>
                <a:latin typeface="Arial MT"/>
                <a:cs typeface="Arial MT"/>
              </a:rPr>
              <a:t>or</a:t>
            </a:r>
            <a:r>
              <a:rPr sz="2000" spc="-65" dirty="0">
                <a:solidFill>
                  <a:srgbClr val="FFFFFF"/>
                </a:solidFill>
                <a:latin typeface="Arial MT"/>
                <a:cs typeface="Arial MT"/>
              </a:rPr>
              <a:t> </a:t>
            </a:r>
            <a:r>
              <a:rPr sz="2000" spc="100" dirty="0">
                <a:solidFill>
                  <a:srgbClr val="FFFFFF"/>
                </a:solidFill>
                <a:latin typeface="Arial MT"/>
                <a:cs typeface="Arial MT"/>
              </a:rPr>
              <a:t>if</a:t>
            </a:r>
            <a:r>
              <a:rPr sz="2000" spc="160" dirty="0">
                <a:solidFill>
                  <a:srgbClr val="FFFFFF"/>
                </a:solidFill>
                <a:latin typeface="Arial MT"/>
                <a:cs typeface="Arial MT"/>
              </a:rPr>
              <a:t> </a:t>
            </a:r>
            <a:r>
              <a:rPr sz="2000" spc="75" dirty="0">
                <a:solidFill>
                  <a:srgbClr val="FFFFFF"/>
                </a:solidFill>
                <a:latin typeface="Arial MT"/>
                <a:cs typeface="Arial MT"/>
              </a:rPr>
              <a:t>a</a:t>
            </a:r>
            <a:r>
              <a:rPr sz="2000" spc="-60" dirty="0">
                <a:solidFill>
                  <a:srgbClr val="FFFFFF"/>
                </a:solidFill>
                <a:latin typeface="Arial MT"/>
                <a:cs typeface="Arial MT"/>
              </a:rPr>
              <a:t> </a:t>
            </a:r>
            <a:r>
              <a:rPr sz="2000" spc="125" dirty="0">
                <a:solidFill>
                  <a:srgbClr val="FFFFFF"/>
                </a:solidFill>
                <a:latin typeface="Arial MT"/>
                <a:cs typeface="Arial MT"/>
              </a:rPr>
              <a:t>return</a:t>
            </a:r>
            <a:r>
              <a:rPr sz="2000" spc="-55" dirty="0">
                <a:solidFill>
                  <a:srgbClr val="FFFFFF"/>
                </a:solidFill>
                <a:latin typeface="Arial MT"/>
                <a:cs typeface="Arial MT"/>
              </a:rPr>
              <a:t> </a:t>
            </a:r>
            <a:r>
              <a:rPr sz="2000" spc="100" dirty="0">
                <a:solidFill>
                  <a:srgbClr val="FFFFFF"/>
                </a:solidFill>
                <a:latin typeface="Arial MT"/>
                <a:cs typeface="Arial MT"/>
              </a:rPr>
              <a:t>statement</a:t>
            </a:r>
            <a:r>
              <a:rPr sz="2000" spc="-55" dirty="0">
                <a:solidFill>
                  <a:srgbClr val="FFFFFF"/>
                </a:solidFill>
                <a:latin typeface="Arial MT"/>
                <a:cs typeface="Arial MT"/>
              </a:rPr>
              <a:t> </a:t>
            </a:r>
            <a:r>
              <a:rPr sz="2000" spc="85" dirty="0">
                <a:solidFill>
                  <a:srgbClr val="FFFFFF"/>
                </a:solidFill>
                <a:latin typeface="Arial MT"/>
                <a:cs typeface="Arial MT"/>
              </a:rPr>
              <a:t>is</a:t>
            </a:r>
            <a:r>
              <a:rPr sz="2000" spc="-60" dirty="0">
                <a:solidFill>
                  <a:srgbClr val="FFFFFF"/>
                </a:solidFill>
                <a:latin typeface="Arial MT"/>
                <a:cs typeface="Arial MT"/>
              </a:rPr>
              <a:t> </a:t>
            </a:r>
            <a:r>
              <a:rPr sz="2000" spc="100" dirty="0">
                <a:solidFill>
                  <a:srgbClr val="FFFFFF"/>
                </a:solidFill>
                <a:latin typeface="Arial MT"/>
                <a:cs typeface="Arial MT"/>
              </a:rPr>
              <a:t>reached,</a:t>
            </a:r>
            <a:r>
              <a:rPr sz="2000" spc="-60" dirty="0">
                <a:solidFill>
                  <a:srgbClr val="FFFFFF"/>
                </a:solidFill>
                <a:latin typeface="Arial MT"/>
                <a:cs typeface="Arial MT"/>
              </a:rPr>
              <a:t> </a:t>
            </a:r>
            <a:r>
              <a:rPr sz="2000" spc="100" dirty="0">
                <a:solidFill>
                  <a:srgbClr val="FFFFFF"/>
                </a:solidFill>
                <a:latin typeface="Arial MT"/>
                <a:cs typeface="Arial MT"/>
              </a:rPr>
              <a:t>if</a:t>
            </a:r>
            <a:r>
              <a:rPr sz="2000" spc="160" dirty="0">
                <a:solidFill>
                  <a:srgbClr val="FFFFFF"/>
                </a:solidFill>
                <a:latin typeface="Arial MT"/>
                <a:cs typeface="Arial MT"/>
              </a:rPr>
              <a:t> </a:t>
            </a:r>
            <a:r>
              <a:rPr sz="2000" spc="105" dirty="0">
                <a:solidFill>
                  <a:srgbClr val="FFFFFF"/>
                </a:solidFill>
                <a:latin typeface="Arial MT"/>
                <a:cs typeface="Arial MT"/>
              </a:rPr>
              <a:t>present</a:t>
            </a:r>
            <a:endParaRPr sz="2000" dirty="0">
              <a:latin typeface="Arial MT"/>
              <a:cs typeface="Arial MT"/>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25616" y="486156"/>
            <a:ext cx="5140325" cy="695960"/>
          </a:xfrm>
          <a:prstGeom prst="rect">
            <a:avLst/>
          </a:prstGeom>
        </p:spPr>
        <p:txBody>
          <a:bodyPr vert="horz" wrap="square" lIns="0" tIns="12700" rIns="0" bIns="0" rtlCol="0" anchor="ctr">
            <a:spAutoFit/>
          </a:bodyPr>
          <a:lstStyle/>
          <a:p>
            <a:pPr marL="12700">
              <a:lnSpc>
                <a:spcPct val="100000"/>
              </a:lnSpc>
              <a:spcBef>
                <a:spcPts val="100"/>
              </a:spcBef>
            </a:pPr>
            <a:r>
              <a:rPr spc="220" dirty="0"/>
              <a:t>Function</a:t>
            </a:r>
            <a:r>
              <a:rPr spc="-175" dirty="0"/>
              <a:t> </a:t>
            </a:r>
            <a:r>
              <a:rPr spc="210" dirty="0"/>
              <a:t>Definition</a:t>
            </a:r>
          </a:p>
        </p:txBody>
      </p:sp>
      <p:sp>
        <p:nvSpPr>
          <p:cNvPr id="3" name="object 3"/>
          <p:cNvSpPr txBox="1"/>
          <p:nvPr/>
        </p:nvSpPr>
        <p:spPr>
          <a:xfrm>
            <a:off x="2059940" y="1522476"/>
            <a:ext cx="4770120" cy="1793239"/>
          </a:xfrm>
          <a:prstGeom prst="rect">
            <a:avLst/>
          </a:prstGeom>
        </p:spPr>
        <p:txBody>
          <a:bodyPr vert="horz" wrap="square" lIns="0" tIns="12700" rIns="0" bIns="0" rtlCol="0">
            <a:spAutoFit/>
          </a:bodyPr>
          <a:lstStyle/>
          <a:p>
            <a:pPr marL="469900" marR="5080" indent="-457200">
              <a:lnSpc>
                <a:spcPct val="120000"/>
              </a:lnSpc>
              <a:spcBef>
                <a:spcPts val="100"/>
              </a:spcBef>
            </a:pPr>
            <a:r>
              <a:rPr sz="3100" b="1" spc="100" dirty="0">
                <a:solidFill>
                  <a:srgbClr val="FF0000"/>
                </a:solidFill>
                <a:latin typeface="Arial"/>
                <a:cs typeface="Arial"/>
              </a:rPr>
              <a:t>def </a:t>
            </a:r>
            <a:r>
              <a:rPr sz="3100" b="1" spc="55" dirty="0">
                <a:solidFill>
                  <a:srgbClr val="0070C0"/>
                </a:solidFill>
                <a:latin typeface="Arial"/>
                <a:cs typeface="Arial"/>
              </a:rPr>
              <a:t>print_hello_world</a:t>
            </a:r>
            <a:r>
              <a:rPr sz="3200" spc="55" dirty="0">
                <a:solidFill>
                  <a:srgbClr val="0070C0"/>
                </a:solidFill>
                <a:latin typeface="Arial MT"/>
                <a:cs typeface="Arial MT"/>
              </a:rPr>
              <a:t>(): </a:t>
            </a:r>
            <a:r>
              <a:rPr sz="3200" spc="60" dirty="0">
                <a:solidFill>
                  <a:srgbClr val="0070C0"/>
                </a:solidFill>
                <a:latin typeface="Arial MT"/>
                <a:cs typeface="Arial MT"/>
              </a:rPr>
              <a:t> </a:t>
            </a:r>
            <a:r>
              <a:rPr sz="3200" spc="195" dirty="0">
                <a:solidFill>
                  <a:srgbClr val="FFFFFF"/>
                </a:solidFill>
                <a:latin typeface="Arial MT"/>
                <a:cs typeface="Arial MT"/>
              </a:rPr>
              <a:t>print(“Hello”,</a:t>
            </a:r>
            <a:r>
              <a:rPr sz="3200" spc="-125" dirty="0">
                <a:solidFill>
                  <a:srgbClr val="FFFFFF"/>
                </a:solidFill>
                <a:latin typeface="Arial MT"/>
                <a:cs typeface="Arial MT"/>
              </a:rPr>
              <a:t> </a:t>
            </a:r>
            <a:r>
              <a:rPr sz="3200" spc="175" dirty="0">
                <a:solidFill>
                  <a:srgbClr val="FFFFFF"/>
                </a:solidFill>
                <a:latin typeface="Arial MT"/>
                <a:cs typeface="Arial MT"/>
              </a:rPr>
              <a:t>end=“</a:t>
            </a:r>
            <a:r>
              <a:rPr sz="3200" spc="-120" dirty="0">
                <a:solidFill>
                  <a:srgbClr val="FFFFFF"/>
                </a:solidFill>
                <a:latin typeface="Arial MT"/>
                <a:cs typeface="Arial MT"/>
              </a:rPr>
              <a:t> </a:t>
            </a:r>
            <a:r>
              <a:rPr sz="3200" spc="229" dirty="0">
                <a:solidFill>
                  <a:srgbClr val="FFFFFF"/>
                </a:solidFill>
                <a:latin typeface="Arial MT"/>
                <a:cs typeface="Arial MT"/>
              </a:rPr>
              <a:t>“)</a:t>
            </a:r>
            <a:endParaRPr sz="3200">
              <a:latin typeface="Arial MT"/>
              <a:cs typeface="Arial MT"/>
            </a:endParaRPr>
          </a:p>
          <a:p>
            <a:pPr marL="469900">
              <a:spcBef>
                <a:spcPts val="860"/>
              </a:spcBef>
            </a:pPr>
            <a:r>
              <a:rPr sz="3200" spc="190" dirty="0">
                <a:solidFill>
                  <a:srgbClr val="FFFFFF"/>
                </a:solidFill>
                <a:latin typeface="Arial MT"/>
                <a:cs typeface="Arial MT"/>
              </a:rPr>
              <a:t>print(“World!”)</a:t>
            </a:r>
            <a:endParaRPr sz="3200">
              <a:latin typeface="Arial MT"/>
              <a:cs typeface="Arial MT"/>
            </a:endParaRPr>
          </a:p>
        </p:txBody>
      </p:sp>
      <p:grpSp>
        <p:nvGrpSpPr>
          <p:cNvPr id="4" name="object 4"/>
          <p:cNvGrpSpPr/>
          <p:nvPr/>
        </p:nvGrpSpPr>
        <p:grpSpPr>
          <a:xfrm>
            <a:off x="6480047" y="1773935"/>
            <a:ext cx="622300" cy="311150"/>
            <a:chOff x="4956047" y="1773935"/>
            <a:chExt cx="622300" cy="311150"/>
          </a:xfrm>
        </p:grpSpPr>
        <p:pic>
          <p:nvPicPr>
            <p:cNvPr id="5" name="object 5"/>
            <p:cNvPicPr/>
            <p:nvPr/>
          </p:nvPicPr>
          <p:blipFill>
            <a:blip r:embed="rId2" cstate="print"/>
            <a:stretch>
              <a:fillRect/>
            </a:stretch>
          </p:blipFill>
          <p:spPr>
            <a:xfrm>
              <a:off x="4956047" y="1773935"/>
              <a:ext cx="621791" cy="310896"/>
            </a:xfrm>
            <a:prstGeom prst="rect">
              <a:avLst/>
            </a:prstGeom>
          </p:spPr>
        </p:pic>
        <p:sp>
          <p:nvSpPr>
            <p:cNvPr id="6" name="object 6"/>
            <p:cNvSpPr/>
            <p:nvPr/>
          </p:nvSpPr>
          <p:spPr>
            <a:xfrm>
              <a:off x="5111202" y="1850492"/>
              <a:ext cx="425450" cy="118110"/>
            </a:xfrm>
            <a:custGeom>
              <a:avLst/>
              <a:gdLst/>
              <a:ahLst/>
              <a:cxnLst/>
              <a:rect l="l" t="t" r="r" b="b"/>
              <a:pathLst>
                <a:path w="425450" h="118110">
                  <a:moveTo>
                    <a:pt x="101064" y="0"/>
                  </a:moveTo>
                  <a:lnTo>
                    <a:pt x="0" y="58954"/>
                  </a:lnTo>
                  <a:lnTo>
                    <a:pt x="101065" y="117908"/>
                  </a:lnTo>
                  <a:lnTo>
                    <a:pt x="108841" y="115862"/>
                  </a:lnTo>
                  <a:lnTo>
                    <a:pt x="115909" y="103745"/>
                  </a:lnTo>
                  <a:lnTo>
                    <a:pt x="113863" y="95967"/>
                  </a:lnTo>
                  <a:lnTo>
                    <a:pt x="72182" y="71654"/>
                  </a:lnTo>
                  <a:lnTo>
                    <a:pt x="25205" y="71654"/>
                  </a:lnTo>
                  <a:lnTo>
                    <a:pt x="25205" y="46254"/>
                  </a:lnTo>
                  <a:lnTo>
                    <a:pt x="72181" y="46253"/>
                  </a:lnTo>
                  <a:lnTo>
                    <a:pt x="113863" y="21939"/>
                  </a:lnTo>
                  <a:lnTo>
                    <a:pt x="115909" y="14163"/>
                  </a:lnTo>
                  <a:lnTo>
                    <a:pt x="108841" y="2045"/>
                  </a:lnTo>
                  <a:lnTo>
                    <a:pt x="101064" y="0"/>
                  </a:lnTo>
                  <a:close/>
                </a:path>
                <a:path w="425450" h="118110">
                  <a:moveTo>
                    <a:pt x="72179" y="46254"/>
                  </a:moveTo>
                  <a:lnTo>
                    <a:pt x="25205" y="46254"/>
                  </a:lnTo>
                  <a:lnTo>
                    <a:pt x="25205" y="71654"/>
                  </a:lnTo>
                  <a:lnTo>
                    <a:pt x="72182" y="71654"/>
                  </a:lnTo>
                  <a:lnTo>
                    <a:pt x="69215" y="69923"/>
                  </a:lnTo>
                  <a:lnTo>
                    <a:pt x="31603" y="69923"/>
                  </a:lnTo>
                  <a:lnTo>
                    <a:pt x="31603" y="47984"/>
                  </a:lnTo>
                  <a:lnTo>
                    <a:pt x="69214" y="47984"/>
                  </a:lnTo>
                  <a:lnTo>
                    <a:pt x="72179" y="46254"/>
                  </a:lnTo>
                  <a:close/>
                </a:path>
                <a:path w="425450" h="118110">
                  <a:moveTo>
                    <a:pt x="72182" y="71654"/>
                  </a:moveTo>
                  <a:lnTo>
                    <a:pt x="25205" y="71654"/>
                  </a:lnTo>
                  <a:lnTo>
                    <a:pt x="72182" y="71654"/>
                  </a:lnTo>
                  <a:close/>
                </a:path>
                <a:path w="425450" h="118110">
                  <a:moveTo>
                    <a:pt x="425129" y="46253"/>
                  </a:moveTo>
                  <a:lnTo>
                    <a:pt x="72179" y="46254"/>
                  </a:lnTo>
                  <a:lnTo>
                    <a:pt x="50409" y="58953"/>
                  </a:lnTo>
                  <a:lnTo>
                    <a:pt x="72182" y="71654"/>
                  </a:lnTo>
                  <a:lnTo>
                    <a:pt x="425129" y="71653"/>
                  </a:lnTo>
                  <a:lnTo>
                    <a:pt x="425129" y="46253"/>
                  </a:lnTo>
                  <a:close/>
                </a:path>
                <a:path w="425450" h="118110">
                  <a:moveTo>
                    <a:pt x="31603" y="47984"/>
                  </a:moveTo>
                  <a:lnTo>
                    <a:pt x="31603" y="69923"/>
                  </a:lnTo>
                  <a:lnTo>
                    <a:pt x="50409" y="58953"/>
                  </a:lnTo>
                  <a:lnTo>
                    <a:pt x="31603" y="47984"/>
                  </a:lnTo>
                  <a:close/>
                </a:path>
                <a:path w="425450" h="118110">
                  <a:moveTo>
                    <a:pt x="50409" y="58953"/>
                  </a:moveTo>
                  <a:lnTo>
                    <a:pt x="31603" y="69923"/>
                  </a:lnTo>
                  <a:lnTo>
                    <a:pt x="69215" y="69923"/>
                  </a:lnTo>
                  <a:lnTo>
                    <a:pt x="50409" y="58953"/>
                  </a:lnTo>
                  <a:close/>
                </a:path>
                <a:path w="425450" h="118110">
                  <a:moveTo>
                    <a:pt x="69214" y="47984"/>
                  </a:moveTo>
                  <a:lnTo>
                    <a:pt x="31603" y="47984"/>
                  </a:lnTo>
                  <a:lnTo>
                    <a:pt x="50409" y="58953"/>
                  </a:lnTo>
                  <a:lnTo>
                    <a:pt x="69214" y="47984"/>
                  </a:lnTo>
                  <a:close/>
                </a:path>
              </a:pathLst>
            </a:custGeom>
            <a:solidFill>
              <a:srgbClr val="FF0000"/>
            </a:solidFill>
          </p:spPr>
          <p:txBody>
            <a:bodyPr wrap="square" lIns="0" tIns="0" rIns="0" bIns="0" rtlCol="0"/>
            <a:lstStyle/>
            <a:p>
              <a:endParaRPr/>
            </a:p>
          </p:txBody>
        </p:sp>
      </p:grpSp>
      <p:sp>
        <p:nvSpPr>
          <p:cNvPr id="7" name="object 7"/>
          <p:cNvSpPr txBox="1"/>
          <p:nvPr/>
        </p:nvSpPr>
        <p:spPr>
          <a:xfrm>
            <a:off x="7139073" y="1685035"/>
            <a:ext cx="3540760" cy="391160"/>
          </a:xfrm>
          <a:prstGeom prst="rect">
            <a:avLst/>
          </a:prstGeom>
        </p:spPr>
        <p:txBody>
          <a:bodyPr vert="horz" wrap="square" lIns="0" tIns="12700" rIns="0" bIns="0" rtlCol="0">
            <a:spAutoFit/>
          </a:bodyPr>
          <a:lstStyle/>
          <a:p>
            <a:pPr marL="12700">
              <a:spcBef>
                <a:spcPts val="100"/>
              </a:spcBef>
            </a:pPr>
            <a:r>
              <a:rPr sz="2400" spc="-5" dirty="0">
                <a:solidFill>
                  <a:srgbClr val="FF0000"/>
                </a:solidFill>
                <a:latin typeface="Calibri"/>
                <a:cs typeface="Calibri"/>
              </a:rPr>
              <a:t>Function</a:t>
            </a:r>
            <a:r>
              <a:rPr sz="2400" spc="-30" dirty="0">
                <a:solidFill>
                  <a:srgbClr val="FF0000"/>
                </a:solidFill>
                <a:latin typeface="Calibri"/>
                <a:cs typeface="Calibri"/>
              </a:rPr>
              <a:t> </a:t>
            </a:r>
            <a:r>
              <a:rPr sz="2400" spc="-5" dirty="0">
                <a:solidFill>
                  <a:srgbClr val="FF0000"/>
                </a:solidFill>
                <a:latin typeface="Calibri"/>
                <a:cs typeface="Calibri"/>
              </a:rPr>
              <a:t>without</a:t>
            </a:r>
            <a:r>
              <a:rPr sz="2400" spc="-35" dirty="0">
                <a:solidFill>
                  <a:srgbClr val="FF0000"/>
                </a:solidFill>
                <a:latin typeface="Calibri"/>
                <a:cs typeface="Calibri"/>
              </a:rPr>
              <a:t> </a:t>
            </a:r>
            <a:r>
              <a:rPr sz="2400" spc="-10" dirty="0">
                <a:solidFill>
                  <a:srgbClr val="FF0000"/>
                </a:solidFill>
                <a:latin typeface="Calibri"/>
                <a:cs typeface="Calibri"/>
              </a:rPr>
              <a:t>arguments</a:t>
            </a:r>
            <a:endParaRPr sz="2400">
              <a:latin typeface="Calibri"/>
              <a:cs typeface="Calibri"/>
            </a:endParaRPr>
          </a:p>
        </p:txBody>
      </p:sp>
      <p:grpSp>
        <p:nvGrpSpPr>
          <p:cNvPr id="8" name="object 8"/>
          <p:cNvGrpSpPr/>
          <p:nvPr/>
        </p:nvGrpSpPr>
        <p:grpSpPr>
          <a:xfrm>
            <a:off x="7882128" y="2307336"/>
            <a:ext cx="408940" cy="1085215"/>
            <a:chOff x="6358128" y="2307335"/>
            <a:chExt cx="408940" cy="1085215"/>
          </a:xfrm>
        </p:grpSpPr>
        <p:pic>
          <p:nvPicPr>
            <p:cNvPr id="9" name="object 9"/>
            <p:cNvPicPr/>
            <p:nvPr/>
          </p:nvPicPr>
          <p:blipFill>
            <a:blip r:embed="rId3" cstate="print"/>
            <a:stretch>
              <a:fillRect/>
            </a:stretch>
          </p:blipFill>
          <p:spPr>
            <a:xfrm>
              <a:off x="6358128" y="2307335"/>
              <a:ext cx="408431" cy="1085088"/>
            </a:xfrm>
            <a:prstGeom prst="rect">
              <a:avLst/>
            </a:prstGeom>
          </p:spPr>
        </p:pic>
        <p:sp>
          <p:nvSpPr>
            <p:cNvPr id="10" name="object 10"/>
            <p:cNvSpPr/>
            <p:nvPr/>
          </p:nvSpPr>
          <p:spPr>
            <a:xfrm>
              <a:off x="6400800" y="2341190"/>
              <a:ext cx="311150" cy="977900"/>
            </a:xfrm>
            <a:custGeom>
              <a:avLst/>
              <a:gdLst/>
              <a:ahLst/>
              <a:cxnLst/>
              <a:rect l="l" t="t" r="r" b="b"/>
              <a:pathLst>
                <a:path w="311150" h="977900">
                  <a:moveTo>
                    <a:pt x="0" y="0"/>
                  </a:moveTo>
                  <a:lnTo>
                    <a:pt x="60542" y="2037"/>
                  </a:lnTo>
                  <a:lnTo>
                    <a:pt x="109982" y="7592"/>
                  </a:lnTo>
                  <a:lnTo>
                    <a:pt x="143315" y="15832"/>
                  </a:lnTo>
                  <a:lnTo>
                    <a:pt x="155539" y="25922"/>
                  </a:lnTo>
                  <a:lnTo>
                    <a:pt x="155539" y="496809"/>
                  </a:lnTo>
                  <a:lnTo>
                    <a:pt x="167762" y="506899"/>
                  </a:lnTo>
                  <a:lnTo>
                    <a:pt x="201095" y="515139"/>
                  </a:lnTo>
                  <a:lnTo>
                    <a:pt x="250535" y="520694"/>
                  </a:lnTo>
                  <a:lnTo>
                    <a:pt x="311078" y="522731"/>
                  </a:lnTo>
                  <a:lnTo>
                    <a:pt x="250535" y="524768"/>
                  </a:lnTo>
                  <a:lnTo>
                    <a:pt x="201095" y="530324"/>
                  </a:lnTo>
                  <a:lnTo>
                    <a:pt x="167762" y="538563"/>
                  </a:lnTo>
                  <a:lnTo>
                    <a:pt x="155539" y="548654"/>
                  </a:lnTo>
                  <a:lnTo>
                    <a:pt x="155539" y="951821"/>
                  </a:lnTo>
                  <a:lnTo>
                    <a:pt x="143315" y="961911"/>
                  </a:lnTo>
                  <a:lnTo>
                    <a:pt x="109982" y="970151"/>
                  </a:lnTo>
                  <a:lnTo>
                    <a:pt x="60542" y="975706"/>
                  </a:lnTo>
                  <a:lnTo>
                    <a:pt x="0" y="977744"/>
                  </a:lnTo>
                </a:path>
              </a:pathLst>
            </a:custGeom>
            <a:ln w="25400">
              <a:solidFill>
                <a:srgbClr val="FF0000"/>
              </a:solidFill>
            </a:ln>
          </p:spPr>
          <p:txBody>
            <a:bodyPr wrap="square" lIns="0" tIns="0" rIns="0" bIns="0" rtlCol="0"/>
            <a:lstStyle/>
            <a:p>
              <a:endParaRPr/>
            </a:p>
          </p:txBody>
        </p:sp>
      </p:grpSp>
      <p:sp>
        <p:nvSpPr>
          <p:cNvPr id="11" name="object 11"/>
          <p:cNvSpPr txBox="1"/>
          <p:nvPr/>
        </p:nvSpPr>
        <p:spPr>
          <a:xfrm>
            <a:off x="8476009" y="2605532"/>
            <a:ext cx="1795145" cy="391160"/>
          </a:xfrm>
          <a:prstGeom prst="rect">
            <a:avLst/>
          </a:prstGeom>
        </p:spPr>
        <p:txBody>
          <a:bodyPr vert="horz" wrap="square" lIns="0" tIns="12700" rIns="0" bIns="0" rtlCol="0">
            <a:spAutoFit/>
          </a:bodyPr>
          <a:lstStyle/>
          <a:p>
            <a:pPr marL="12700">
              <a:spcBef>
                <a:spcPts val="100"/>
              </a:spcBef>
            </a:pPr>
            <a:r>
              <a:rPr sz="2400" spc="-5" dirty="0">
                <a:solidFill>
                  <a:srgbClr val="FF0000"/>
                </a:solidFill>
                <a:latin typeface="Calibri"/>
                <a:cs typeface="Calibri"/>
              </a:rPr>
              <a:t>Function</a:t>
            </a:r>
            <a:r>
              <a:rPr sz="2400" spc="-65" dirty="0">
                <a:solidFill>
                  <a:srgbClr val="FF0000"/>
                </a:solidFill>
                <a:latin typeface="Calibri"/>
                <a:cs typeface="Calibri"/>
              </a:rPr>
              <a:t> </a:t>
            </a:r>
            <a:r>
              <a:rPr sz="2400" spc="-5" dirty="0">
                <a:solidFill>
                  <a:srgbClr val="FF0000"/>
                </a:solidFill>
                <a:latin typeface="Calibri"/>
                <a:cs typeface="Calibri"/>
              </a:rPr>
              <a:t>body</a:t>
            </a:r>
            <a:endParaRPr sz="2400">
              <a:latin typeface="Calibri"/>
              <a:cs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25616" y="486156"/>
            <a:ext cx="5140325" cy="695960"/>
          </a:xfrm>
          <a:prstGeom prst="rect">
            <a:avLst/>
          </a:prstGeom>
        </p:spPr>
        <p:txBody>
          <a:bodyPr vert="horz" wrap="square" lIns="0" tIns="12700" rIns="0" bIns="0" rtlCol="0" anchor="ctr">
            <a:spAutoFit/>
          </a:bodyPr>
          <a:lstStyle/>
          <a:p>
            <a:pPr marL="12700">
              <a:lnSpc>
                <a:spcPct val="100000"/>
              </a:lnSpc>
              <a:spcBef>
                <a:spcPts val="100"/>
              </a:spcBef>
            </a:pPr>
            <a:r>
              <a:rPr spc="220" dirty="0"/>
              <a:t>Function</a:t>
            </a:r>
            <a:r>
              <a:rPr spc="-175" dirty="0"/>
              <a:t> </a:t>
            </a:r>
            <a:r>
              <a:rPr spc="210" dirty="0"/>
              <a:t>Definition</a:t>
            </a:r>
          </a:p>
        </p:txBody>
      </p:sp>
      <p:sp>
        <p:nvSpPr>
          <p:cNvPr id="3" name="object 3"/>
          <p:cNvSpPr txBox="1"/>
          <p:nvPr/>
        </p:nvSpPr>
        <p:spPr>
          <a:xfrm>
            <a:off x="1992206" y="1558035"/>
            <a:ext cx="5036185" cy="360680"/>
          </a:xfrm>
          <a:prstGeom prst="rect">
            <a:avLst/>
          </a:prstGeom>
        </p:spPr>
        <p:txBody>
          <a:bodyPr vert="horz" wrap="square" lIns="0" tIns="12700" rIns="0" bIns="0" rtlCol="0">
            <a:spAutoFit/>
          </a:bodyPr>
          <a:lstStyle/>
          <a:p>
            <a:pPr marL="12700">
              <a:spcBef>
                <a:spcPts val="100"/>
              </a:spcBef>
            </a:pPr>
            <a:r>
              <a:rPr sz="3225" b="1" spc="97" baseline="1291" dirty="0">
                <a:solidFill>
                  <a:srgbClr val="FF0000"/>
                </a:solidFill>
                <a:latin typeface="Arial"/>
                <a:cs typeface="Arial"/>
              </a:rPr>
              <a:t>def</a:t>
            </a:r>
            <a:r>
              <a:rPr sz="3225" b="1" spc="-67" baseline="1291" dirty="0">
                <a:solidFill>
                  <a:srgbClr val="FF0000"/>
                </a:solidFill>
                <a:latin typeface="Arial"/>
                <a:cs typeface="Arial"/>
              </a:rPr>
              <a:t> </a:t>
            </a:r>
            <a:r>
              <a:rPr sz="3225" b="1" spc="75" baseline="1291" dirty="0">
                <a:solidFill>
                  <a:srgbClr val="0070C0"/>
                </a:solidFill>
                <a:latin typeface="Arial"/>
                <a:cs typeface="Arial"/>
              </a:rPr>
              <a:t>measure_distance</a:t>
            </a:r>
            <a:r>
              <a:rPr sz="2200" spc="50" dirty="0">
                <a:solidFill>
                  <a:srgbClr val="0070C0"/>
                </a:solidFill>
                <a:latin typeface="Arial MT"/>
                <a:cs typeface="Arial MT"/>
              </a:rPr>
              <a:t>(</a:t>
            </a:r>
            <a:r>
              <a:rPr sz="2200" spc="50" dirty="0">
                <a:solidFill>
                  <a:srgbClr val="FFFFFF"/>
                </a:solidFill>
                <a:latin typeface="Arial MT"/>
                <a:cs typeface="Arial MT"/>
              </a:rPr>
              <a:t>x1,</a:t>
            </a:r>
            <a:r>
              <a:rPr sz="2200" spc="-65" dirty="0">
                <a:solidFill>
                  <a:srgbClr val="FFFFFF"/>
                </a:solidFill>
                <a:latin typeface="Arial MT"/>
                <a:cs typeface="Arial MT"/>
              </a:rPr>
              <a:t> </a:t>
            </a:r>
            <a:r>
              <a:rPr sz="2200" spc="80" dirty="0">
                <a:solidFill>
                  <a:srgbClr val="FFFFFF"/>
                </a:solidFill>
                <a:latin typeface="Arial MT"/>
                <a:cs typeface="Arial MT"/>
              </a:rPr>
              <a:t>y1,</a:t>
            </a:r>
            <a:r>
              <a:rPr sz="2200" spc="-65" dirty="0">
                <a:solidFill>
                  <a:srgbClr val="FFFFFF"/>
                </a:solidFill>
                <a:latin typeface="Arial MT"/>
                <a:cs typeface="Arial MT"/>
              </a:rPr>
              <a:t> </a:t>
            </a:r>
            <a:r>
              <a:rPr sz="2200" spc="70" dirty="0">
                <a:solidFill>
                  <a:srgbClr val="FFFFFF"/>
                </a:solidFill>
                <a:latin typeface="Arial MT"/>
                <a:cs typeface="Arial MT"/>
              </a:rPr>
              <a:t>x2,</a:t>
            </a:r>
            <a:r>
              <a:rPr sz="2200" spc="-65" dirty="0">
                <a:solidFill>
                  <a:srgbClr val="FFFFFF"/>
                </a:solidFill>
                <a:latin typeface="Arial MT"/>
                <a:cs typeface="Arial MT"/>
              </a:rPr>
              <a:t> </a:t>
            </a:r>
            <a:r>
              <a:rPr sz="2200" spc="70" dirty="0">
                <a:solidFill>
                  <a:srgbClr val="FFFFFF"/>
                </a:solidFill>
                <a:latin typeface="Arial MT"/>
                <a:cs typeface="Arial MT"/>
              </a:rPr>
              <a:t>y2</a:t>
            </a:r>
            <a:r>
              <a:rPr sz="2200" spc="70" dirty="0">
                <a:solidFill>
                  <a:srgbClr val="0070C0"/>
                </a:solidFill>
                <a:latin typeface="Arial MT"/>
                <a:cs typeface="Arial MT"/>
              </a:rPr>
              <a:t>):</a:t>
            </a:r>
            <a:endParaRPr sz="2200">
              <a:latin typeface="Arial MT"/>
              <a:cs typeface="Arial MT"/>
            </a:endParaRPr>
          </a:p>
        </p:txBody>
      </p:sp>
      <p:grpSp>
        <p:nvGrpSpPr>
          <p:cNvPr id="4" name="object 4"/>
          <p:cNvGrpSpPr/>
          <p:nvPr/>
        </p:nvGrpSpPr>
        <p:grpSpPr>
          <a:xfrm>
            <a:off x="6925055" y="1658111"/>
            <a:ext cx="728980" cy="311150"/>
            <a:chOff x="5401055" y="1658111"/>
            <a:chExt cx="728980" cy="311150"/>
          </a:xfrm>
        </p:grpSpPr>
        <p:pic>
          <p:nvPicPr>
            <p:cNvPr id="5" name="object 5"/>
            <p:cNvPicPr/>
            <p:nvPr/>
          </p:nvPicPr>
          <p:blipFill>
            <a:blip r:embed="rId2" cstate="print"/>
            <a:stretch>
              <a:fillRect/>
            </a:stretch>
          </p:blipFill>
          <p:spPr>
            <a:xfrm>
              <a:off x="5401055" y="1658111"/>
              <a:ext cx="728472" cy="310896"/>
            </a:xfrm>
            <a:prstGeom prst="rect">
              <a:avLst/>
            </a:prstGeom>
          </p:spPr>
        </p:pic>
        <p:sp>
          <p:nvSpPr>
            <p:cNvPr id="6" name="object 6"/>
            <p:cNvSpPr/>
            <p:nvPr/>
          </p:nvSpPr>
          <p:spPr>
            <a:xfrm>
              <a:off x="5556679" y="1735298"/>
              <a:ext cx="531495" cy="118110"/>
            </a:xfrm>
            <a:custGeom>
              <a:avLst/>
              <a:gdLst/>
              <a:ahLst/>
              <a:cxnLst/>
              <a:rect l="l" t="t" r="r" b="b"/>
              <a:pathLst>
                <a:path w="531495" h="118110">
                  <a:moveTo>
                    <a:pt x="101064" y="0"/>
                  </a:moveTo>
                  <a:lnTo>
                    <a:pt x="0" y="58954"/>
                  </a:lnTo>
                  <a:lnTo>
                    <a:pt x="101064" y="117908"/>
                  </a:lnTo>
                  <a:lnTo>
                    <a:pt x="108840" y="115862"/>
                  </a:lnTo>
                  <a:lnTo>
                    <a:pt x="115909" y="103745"/>
                  </a:lnTo>
                  <a:lnTo>
                    <a:pt x="113863" y="95967"/>
                  </a:lnTo>
                  <a:lnTo>
                    <a:pt x="72182" y="71654"/>
                  </a:lnTo>
                  <a:lnTo>
                    <a:pt x="25204" y="71654"/>
                  </a:lnTo>
                  <a:lnTo>
                    <a:pt x="25204" y="46254"/>
                  </a:lnTo>
                  <a:lnTo>
                    <a:pt x="72181" y="46253"/>
                  </a:lnTo>
                  <a:lnTo>
                    <a:pt x="113861" y="21939"/>
                  </a:lnTo>
                  <a:lnTo>
                    <a:pt x="115909" y="14163"/>
                  </a:lnTo>
                  <a:lnTo>
                    <a:pt x="108840" y="2045"/>
                  </a:lnTo>
                  <a:lnTo>
                    <a:pt x="101064" y="0"/>
                  </a:lnTo>
                  <a:close/>
                </a:path>
                <a:path w="531495" h="118110">
                  <a:moveTo>
                    <a:pt x="72179" y="46254"/>
                  </a:moveTo>
                  <a:lnTo>
                    <a:pt x="25204" y="46254"/>
                  </a:lnTo>
                  <a:lnTo>
                    <a:pt x="25204" y="71654"/>
                  </a:lnTo>
                  <a:lnTo>
                    <a:pt x="72182" y="71654"/>
                  </a:lnTo>
                  <a:lnTo>
                    <a:pt x="69215" y="69923"/>
                  </a:lnTo>
                  <a:lnTo>
                    <a:pt x="31603" y="69923"/>
                  </a:lnTo>
                  <a:lnTo>
                    <a:pt x="31603" y="47984"/>
                  </a:lnTo>
                  <a:lnTo>
                    <a:pt x="69213" y="47984"/>
                  </a:lnTo>
                  <a:lnTo>
                    <a:pt x="72179" y="46254"/>
                  </a:lnTo>
                  <a:close/>
                </a:path>
                <a:path w="531495" h="118110">
                  <a:moveTo>
                    <a:pt x="72182" y="71654"/>
                  </a:moveTo>
                  <a:lnTo>
                    <a:pt x="25204" y="71654"/>
                  </a:lnTo>
                  <a:lnTo>
                    <a:pt x="72182" y="71654"/>
                  </a:lnTo>
                  <a:close/>
                </a:path>
                <a:path w="531495" h="118110">
                  <a:moveTo>
                    <a:pt x="531154" y="46253"/>
                  </a:moveTo>
                  <a:lnTo>
                    <a:pt x="72178" y="46254"/>
                  </a:lnTo>
                  <a:lnTo>
                    <a:pt x="50409" y="58953"/>
                  </a:lnTo>
                  <a:lnTo>
                    <a:pt x="72182" y="71654"/>
                  </a:lnTo>
                  <a:lnTo>
                    <a:pt x="531154" y="71653"/>
                  </a:lnTo>
                  <a:lnTo>
                    <a:pt x="531154" y="46253"/>
                  </a:lnTo>
                  <a:close/>
                </a:path>
                <a:path w="531495" h="118110">
                  <a:moveTo>
                    <a:pt x="31603" y="47984"/>
                  </a:moveTo>
                  <a:lnTo>
                    <a:pt x="31603" y="69923"/>
                  </a:lnTo>
                  <a:lnTo>
                    <a:pt x="50409" y="58953"/>
                  </a:lnTo>
                  <a:lnTo>
                    <a:pt x="31603" y="47984"/>
                  </a:lnTo>
                  <a:close/>
                </a:path>
                <a:path w="531495" h="118110">
                  <a:moveTo>
                    <a:pt x="50409" y="58953"/>
                  </a:moveTo>
                  <a:lnTo>
                    <a:pt x="31603" y="69923"/>
                  </a:lnTo>
                  <a:lnTo>
                    <a:pt x="69215" y="69923"/>
                  </a:lnTo>
                  <a:lnTo>
                    <a:pt x="50409" y="58953"/>
                  </a:lnTo>
                  <a:close/>
                </a:path>
                <a:path w="531495" h="118110">
                  <a:moveTo>
                    <a:pt x="69213" y="47984"/>
                  </a:moveTo>
                  <a:lnTo>
                    <a:pt x="31603" y="47984"/>
                  </a:lnTo>
                  <a:lnTo>
                    <a:pt x="50409" y="58953"/>
                  </a:lnTo>
                  <a:lnTo>
                    <a:pt x="69213" y="47984"/>
                  </a:lnTo>
                  <a:close/>
                </a:path>
              </a:pathLst>
            </a:custGeom>
            <a:solidFill>
              <a:srgbClr val="FF0000"/>
            </a:solidFill>
          </p:spPr>
          <p:txBody>
            <a:bodyPr wrap="square" lIns="0" tIns="0" rIns="0" bIns="0" rtlCol="0"/>
            <a:lstStyle/>
            <a:p>
              <a:endParaRPr/>
            </a:p>
          </p:txBody>
        </p:sp>
      </p:grpSp>
      <p:sp>
        <p:nvSpPr>
          <p:cNvPr id="7" name="object 7"/>
          <p:cNvSpPr txBox="1"/>
          <p:nvPr/>
        </p:nvSpPr>
        <p:spPr>
          <a:xfrm>
            <a:off x="7611551" y="1547876"/>
            <a:ext cx="3072765" cy="391160"/>
          </a:xfrm>
          <a:prstGeom prst="rect">
            <a:avLst/>
          </a:prstGeom>
        </p:spPr>
        <p:txBody>
          <a:bodyPr vert="horz" wrap="square" lIns="0" tIns="12700" rIns="0" bIns="0" rtlCol="0">
            <a:spAutoFit/>
          </a:bodyPr>
          <a:lstStyle/>
          <a:p>
            <a:pPr marL="12700">
              <a:spcBef>
                <a:spcPts val="100"/>
              </a:spcBef>
            </a:pPr>
            <a:r>
              <a:rPr sz="2400" spc="-5" dirty="0">
                <a:solidFill>
                  <a:srgbClr val="FF0000"/>
                </a:solidFill>
                <a:latin typeface="Calibri"/>
                <a:cs typeface="Calibri"/>
              </a:rPr>
              <a:t>function</a:t>
            </a:r>
            <a:r>
              <a:rPr sz="2400" spc="-30" dirty="0">
                <a:solidFill>
                  <a:srgbClr val="FF0000"/>
                </a:solidFill>
                <a:latin typeface="Calibri"/>
                <a:cs typeface="Calibri"/>
              </a:rPr>
              <a:t> </a:t>
            </a:r>
            <a:r>
              <a:rPr sz="2400" spc="-5" dirty="0">
                <a:solidFill>
                  <a:srgbClr val="FF0000"/>
                </a:solidFill>
                <a:latin typeface="Calibri"/>
                <a:cs typeface="Calibri"/>
              </a:rPr>
              <a:t>with</a:t>
            </a:r>
            <a:r>
              <a:rPr sz="2400" spc="-25" dirty="0">
                <a:solidFill>
                  <a:srgbClr val="FF0000"/>
                </a:solidFill>
                <a:latin typeface="Calibri"/>
                <a:cs typeface="Calibri"/>
              </a:rPr>
              <a:t> </a:t>
            </a:r>
            <a:r>
              <a:rPr sz="2400" spc="-10" dirty="0">
                <a:solidFill>
                  <a:srgbClr val="FF0000"/>
                </a:solidFill>
                <a:latin typeface="Calibri"/>
                <a:cs typeface="Calibri"/>
              </a:rPr>
              <a:t>arguments</a:t>
            </a:r>
            <a:endParaRPr sz="2400">
              <a:latin typeface="Calibri"/>
              <a:cs typeface="Calibri"/>
            </a:endParaRPr>
          </a:p>
        </p:txBody>
      </p:sp>
      <p:grpSp>
        <p:nvGrpSpPr>
          <p:cNvPr id="8" name="object 8"/>
          <p:cNvGrpSpPr/>
          <p:nvPr/>
        </p:nvGrpSpPr>
        <p:grpSpPr>
          <a:xfrm>
            <a:off x="8345423" y="2282951"/>
            <a:ext cx="661670" cy="2103120"/>
            <a:chOff x="6821423" y="2282951"/>
            <a:chExt cx="661670" cy="2103120"/>
          </a:xfrm>
        </p:grpSpPr>
        <p:pic>
          <p:nvPicPr>
            <p:cNvPr id="9" name="object 9"/>
            <p:cNvPicPr/>
            <p:nvPr/>
          </p:nvPicPr>
          <p:blipFill>
            <a:blip r:embed="rId3" cstate="print"/>
            <a:stretch>
              <a:fillRect/>
            </a:stretch>
          </p:blipFill>
          <p:spPr>
            <a:xfrm>
              <a:off x="6821423" y="2282951"/>
              <a:ext cx="661416" cy="2103120"/>
            </a:xfrm>
            <a:prstGeom prst="rect">
              <a:avLst/>
            </a:prstGeom>
          </p:spPr>
        </p:pic>
        <p:sp>
          <p:nvSpPr>
            <p:cNvPr id="10" name="object 10"/>
            <p:cNvSpPr/>
            <p:nvPr/>
          </p:nvSpPr>
          <p:spPr>
            <a:xfrm>
              <a:off x="6863104" y="2318612"/>
              <a:ext cx="564515" cy="1993900"/>
            </a:xfrm>
            <a:custGeom>
              <a:avLst/>
              <a:gdLst/>
              <a:ahLst/>
              <a:cxnLst/>
              <a:rect l="l" t="t" r="r" b="b"/>
              <a:pathLst>
                <a:path w="564515" h="1993900">
                  <a:moveTo>
                    <a:pt x="0" y="0"/>
                  </a:moveTo>
                  <a:lnTo>
                    <a:pt x="75029" y="1680"/>
                  </a:lnTo>
                  <a:lnTo>
                    <a:pt x="142450" y="6421"/>
                  </a:lnTo>
                  <a:lnTo>
                    <a:pt x="199571" y="13776"/>
                  </a:lnTo>
                  <a:lnTo>
                    <a:pt x="243703" y="23296"/>
                  </a:lnTo>
                  <a:lnTo>
                    <a:pt x="282236" y="47037"/>
                  </a:lnTo>
                  <a:lnTo>
                    <a:pt x="282236" y="949688"/>
                  </a:lnTo>
                  <a:lnTo>
                    <a:pt x="292318" y="962192"/>
                  </a:lnTo>
                  <a:lnTo>
                    <a:pt x="364901" y="982948"/>
                  </a:lnTo>
                  <a:lnTo>
                    <a:pt x="422022" y="990303"/>
                  </a:lnTo>
                  <a:lnTo>
                    <a:pt x="489443" y="995045"/>
                  </a:lnTo>
                  <a:lnTo>
                    <a:pt x="564473" y="996725"/>
                  </a:lnTo>
                  <a:lnTo>
                    <a:pt x="489443" y="998405"/>
                  </a:lnTo>
                  <a:lnTo>
                    <a:pt x="422022" y="1003147"/>
                  </a:lnTo>
                  <a:lnTo>
                    <a:pt x="364901" y="1010502"/>
                  </a:lnTo>
                  <a:lnTo>
                    <a:pt x="320770" y="1020022"/>
                  </a:lnTo>
                  <a:lnTo>
                    <a:pt x="282236" y="1043763"/>
                  </a:lnTo>
                  <a:lnTo>
                    <a:pt x="282236" y="1946414"/>
                  </a:lnTo>
                  <a:lnTo>
                    <a:pt x="272154" y="1958918"/>
                  </a:lnTo>
                  <a:lnTo>
                    <a:pt x="243703" y="1970154"/>
                  </a:lnTo>
                  <a:lnTo>
                    <a:pt x="199571" y="1979674"/>
                  </a:lnTo>
                  <a:lnTo>
                    <a:pt x="142450" y="1987029"/>
                  </a:lnTo>
                  <a:lnTo>
                    <a:pt x="75029" y="1991770"/>
                  </a:lnTo>
                  <a:lnTo>
                    <a:pt x="0" y="1993451"/>
                  </a:lnTo>
                </a:path>
              </a:pathLst>
            </a:custGeom>
            <a:ln w="25400">
              <a:solidFill>
                <a:srgbClr val="FF0000"/>
              </a:solidFill>
            </a:ln>
          </p:spPr>
          <p:txBody>
            <a:bodyPr wrap="square" lIns="0" tIns="0" rIns="0" bIns="0" rtlCol="0"/>
            <a:lstStyle/>
            <a:p>
              <a:endParaRPr/>
            </a:p>
          </p:txBody>
        </p:sp>
      </p:grpSp>
      <p:sp>
        <p:nvSpPr>
          <p:cNvPr id="11" name="object 11"/>
          <p:cNvSpPr txBox="1"/>
          <p:nvPr/>
        </p:nvSpPr>
        <p:spPr>
          <a:xfrm>
            <a:off x="8942583" y="2517290"/>
            <a:ext cx="732060" cy="1601470"/>
          </a:xfrm>
          <a:prstGeom prst="rect">
            <a:avLst/>
          </a:prstGeom>
        </p:spPr>
        <p:txBody>
          <a:bodyPr vert="vert270" wrap="square" lIns="0" tIns="8255" rIns="0" bIns="0" rtlCol="0">
            <a:spAutoFit/>
          </a:bodyPr>
          <a:lstStyle/>
          <a:p>
            <a:pPr marL="12700" marR="5080">
              <a:lnSpc>
                <a:spcPts val="2900"/>
              </a:lnSpc>
              <a:spcBef>
                <a:spcPts val="65"/>
              </a:spcBef>
            </a:pPr>
            <a:r>
              <a:rPr sz="2400" spc="-5" dirty="0">
                <a:solidFill>
                  <a:srgbClr val="FF0000"/>
                </a:solidFill>
                <a:latin typeface="Calibri"/>
                <a:cs typeface="Calibri"/>
              </a:rPr>
              <a:t>S</a:t>
            </a:r>
            <a:r>
              <a:rPr sz="2400" dirty="0">
                <a:solidFill>
                  <a:srgbClr val="FF0000"/>
                </a:solidFill>
                <a:latin typeface="Calibri"/>
                <a:cs typeface="Calibri"/>
              </a:rPr>
              <a:t>p</a:t>
            </a:r>
            <a:r>
              <a:rPr sz="2400" spc="5" dirty="0">
                <a:solidFill>
                  <a:srgbClr val="FF0000"/>
                </a:solidFill>
                <a:latin typeface="Calibri"/>
                <a:cs typeface="Calibri"/>
              </a:rPr>
              <a:t>e</a:t>
            </a:r>
            <a:r>
              <a:rPr sz="2400" spc="-5" dirty="0">
                <a:solidFill>
                  <a:srgbClr val="FF0000"/>
                </a:solidFill>
                <a:latin typeface="Calibri"/>
                <a:cs typeface="Calibri"/>
              </a:rPr>
              <a:t>c</a:t>
            </a:r>
            <a:r>
              <a:rPr sz="2400" dirty="0">
                <a:solidFill>
                  <a:srgbClr val="FF0000"/>
                </a:solidFill>
                <a:latin typeface="Calibri"/>
                <a:cs typeface="Calibri"/>
              </a:rPr>
              <a:t>i</a:t>
            </a:r>
            <a:r>
              <a:rPr sz="2400" spc="5" dirty="0">
                <a:solidFill>
                  <a:srgbClr val="FF0000"/>
                </a:solidFill>
                <a:latin typeface="Calibri"/>
                <a:cs typeface="Calibri"/>
              </a:rPr>
              <a:t>f</a:t>
            </a:r>
            <a:r>
              <a:rPr sz="2400" spc="-5" dirty="0">
                <a:solidFill>
                  <a:srgbClr val="FF0000"/>
                </a:solidFill>
                <a:latin typeface="Calibri"/>
                <a:cs typeface="Calibri"/>
              </a:rPr>
              <a:t>i</a:t>
            </a:r>
            <a:r>
              <a:rPr sz="2400" spc="-25" dirty="0">
                <a:solidFill>
                  <a:srgbClr val="FF0000"/>
                </a:solidFill>
                <a:latin typeface="Calibri"/>
                <a:cs typeface="Calibri"/>
              </a:rPr>
              <a:t>ca</a:t>
            </a:r>
            <a:r>
              <a:rPr sz="2400" spc="-5" dirty="0">
                <a:solidFill>
                  <a:srgbClr val="FF0000"/>
                </a:solidFill>
                <a:latin typeface="Calibri"/>
                <a:cs typeface="Calibri"/>
              </a:rPr>
              <a:t>tion  </a:t>
            </a:r>
            <a:r>
              <a:rPr sz="2400" spc="-10" dirty="0">
                <a:solidFill>
                  <a:srgbClr val="FF0000"/>
                </a:solidFill>
                <a:latin typeface="Calibri"/>
                <a:cs typeface="Calibri"/>
              </a:rPr>
              <a:t>(docstring)</a:t>
            </a:r>
            <a:endParaRPr sz="2400">
              <a:latin typeface="Calibri"/>
              <a:cs typeface="Calibri"/>
            </a:endParaRPr>
          </a:p>
        </p:txBody>
      </p:sp>
      <p:grpSp>
        <p:nvGrpSpPr>
          <p:cNvPr id="12" name="object 12"/>
          <p:cNvGrpSpPr/>
          <p:nvPr/>
        </p:nvGrpSpPr>
        <p:grpSpPr>
          <a:xfrm>
            <a:off x="9549384" y="2282952"/>
            <a:ext cx="658495" cy="3523615"/>
            <a:chOff x="8025383" y="2282951"/>
            <a:chExt cx="658495" cy="3523615"/>
          </a:xfrm>
        </p:grpSpPr>
        <p:pic>
          <p:nvPicPr>
            <p:cNvPr id="13" name="object 13"/>
            <p:cNvPicPr/>
            <p:nvPr/>
          </p:nvPicPr>
          <p:blipFill>
            <a:blip r:embed="rId4" cstate="print"/>
            <a:stretch>
              <a:fillRect/>
            </a:stretch>
          </p:blipFill>
          <p:spPr>
            <a:xfrm>
              <a:off x="8025383" y="2282951"/>
              <a:ext cx="658368" cy="3523488"/>
            </a:xfrm>
            <a:prstGeom prst="rect">
              <a:avLst/>
            </a:prstGeom>
          </p:spPr>
        </p:pic>
        <p:sp>
          <p:nvSpPr>
            <p:cNvPr id="14" name="object 14"/>
            <p:cNvSpPr/>
            <p:nvPr/>
          </p:nvSpPr>
          <p:spPr>
            <a:xfrm>
              <a:off x="8066517" y="2318612"/>
              <a:ext cx="564515" cy="3415029"/>
            </a:xfrm>
            <a:custGeom>
              <a:avLst/>
              <a:gdLst/>
              <a:ahLst/>
              <a:cxnLst/>
              <a:rect l="l" t="t" r="r" b="b"/>
              <a:pathLst>
                <a:path w="564515" h="3415029">
                  <a:moveTo>
                    <a:pt x="0" y="0"/>
                  </a:moveTo>
                  <a:lnTo>
                    <a:pt x="75029" y="1680"/>
                  </a:lnTo>
                  <a:lnTo>
                    <a:pt x="142450" y="6422"/>
                  </a:lnTo>
                  <a:lnTo>
                    <a:pt x="199571" y="13777"/>
                  </a:lnTo>
                  <a:lnTo>
                    <a:pt x="243703" y="23297"/>
                  </a:lnTo>
                  <a:lnTo>
                    <a:pt x="282237" y="47038"/>
                  </a:lnTo>
                  <a:lnTo>
                    <a:pt x="282237" y="1660343"/>
                  </a:lnTo>
                  <a:lnTo>
                    <a:pt x="292319" y="1672847"/>
                  </a:lnTo>
                  <a:lnTo>
                    <a:pt x="364902" y="1693604"/>
                  </a:lnTo>
                  <a:lnTo>
                    <a:pt x="422024" y="1700959"/>
                  </a:lnTo>
                  <a:lnTo>
                    <a:pt x="489444" y="1705701"/>
                  </a:lnTo>
                  <a:lnTo>
                    <a:pt x="564474" y="1707382"/>
                  </a:lnTo>
                  <a:lnTo>
                    <a:pt x="489444" y="1709062"/>
                  </a:lnTo>
                  <a:lnTo>
                    <a:pt x="422024" y="1713804"/>
                  </a:lnTo>
                  <a:lnTo>
                    <a:pt x="364902" y="1721159"/>
                  </a:lnTo>
                  <a:lnTo>
                    <a:pt x="320771" y="1730679"/>
                  </a:lnTo>
                  <a:lnTo>
                    <a:pt x="282237" y="1754421"/>
                  </a:lnTo>
                  <a:lnTo>
                    <a:pt x="282237" y="3367725"/>
                  </a:lnTo>
                  <a:lnTo>
                    <a:pt x="272155" y="3380229"/>
                  </a:lnTo>
                  <a:lnTo>
                    <a:pt x="243703" y="3391466"/>
                  </a:lnTo>
                  <a:lnTo>
                    <a:pt x="199571" y="3400986"/>
                  </a:lnTo>
                  <a:lnTo>
                    <a:pt x="142450" y="3408341"/>
                  </a:lnTo>
                  <a:lnTo>
                    <a:pt x="75029" y="3413083"/>
                  </a:lnTo>
                  <a:lnTo>
                    <a:pt x="0" y="3414764"/>
                  </a:lnTo>
                </a:path>
              </a:pathLst>
            </a:custGeom>
            <a:ln w="25400">
              <a:solidFill>
                <a:srgbClr val="FF0000"/>
              </a:solidFill>
            </a:ln>
          </p:spPr>
          <p:txBody>
            <a:bodyPr wrap="square" lIns="0" tIns="0" rIns="0" bIns="0" rtlCol="0"/>
            <a:lstStyle/>
            <a:p>
              <a:endParaRPr/>
            </a:p>
          </p:txBody>
        </p:sp>
      </p:grpSp>
      <p:sp>
        <p:nvSpPr>
          <p:cNvPr id="15" name="object 15"/>
          <p:cNvSpPr txBox="1"/>
          <p:nvPr/>
        </p:nvSpPr>
        <p:spPr>
          <a:xfrm>
            <a:off x="10130631" y="3143700"/>
            <a:ext cx="360163" cy="1795145"/>
          </a:xfrm>
          <a:prstGeom prst="rect">
            <a:avLst/>
          </a:prstGeom>
        </p:spPr>
        <p:txBody>
          <a:bodyPr vert="vert270" wrap="square" lIns="0" tIns="0" rIns="0" bIns="0" rtlCol="0">
            <a:spAutoFit/>
          </a:bodyPr>
          <a:lstStyle/>
          <a:p>
            <a:pPr marL="12700">
              <a:lnSpc>
                <a:spcPts val="2865"/>
              </a:lnSpc>
            </a:pPr>
            <a:r>
              <a:rPr sz="2400" spc="-5" dirty="0">
                <a:solidFill>
                  <a:srgbClr val="FF0000"/>
                </a:solidFill>
                <a:latin typeface="Calibri"/>
                <a:cs typeface="Calibri"/>
              </a:rPr>
              <a:t>Function</a:t>
            </a:r>
            <a:r>
              <a:rPr sz="2400" spc="-65" dirty="0">
                <a:solidFill>
                  <a:srgbClr val="FF0000"/>
                </a:solidFill>
                <a:latin typeface="Calibri"/>
                <a:cs typeface="Calibri"/>
              </a:rPr>
              <a:t> </a:t>
            </a:r>
            <a:r>
              <a:rPr sz="2400" spc="-5" dirty="0">
                <a:solidFill>
                  <a:srgbClr val="FF0000"/>
                </a:solidFill>
                <a:latin typeface="Calibri"/>
                <a:cs typeface="Calibri"/>
              </a:rPr>
              <a:t>body</a:t>
            </a:r>
            <a:endParaRPr sz="2400">
              <a:latin typeface="Calibri"/>
              <a:cs typeface="Calibri"/>
            </a:endParaRPr>
          </a:p>
        </p:txBody>
      </p:sp>
      <p:grpSp>
        <p:nvGrpSpPr>
          <p:cNvPr id="16" name="object 16"/>
          <p:cNvGrpSpPr/>
          <p:nvPr/>
        </p:nvGrpSpPr>
        <p:grpSpPr>
          <a:xfrm>
            <a:off x="2444496" y="5757672"/>
            <a:ext cx="2100580" cy="658495"/>
            <a:chOff x="920496" y="5757671"/>
            <a:chExt cx="2100580" cy="658495"/>
          </a:xfrm>
        </p:grpSpPr>
        <p:pic>
          <p:nvPicPr>
            <p:cNvPr id="17" name="object 17"/>
            <p:cNvPicPr/>
            <p:nvPr/>
          </p:nvPicPr>
          <p:blipFill>
            <a:blip r:embed="rId5" cstate="print"/>
            <a:stretch>
              <a:fillRect/>
            </a:stretch>
          </p:blipFill>
          <p:spPr>
            <a:xfrm>
              <a:off x="920496" y="5757671"/>
              <a:ext cx="2100072" cy="658368"/>
            </a:xfrm>
            <a:prstGeom prst="rect">
              <a:avLst/>
            </a:prstGeom>
          </p:spPr>
        </p:pic>
        <p:sp>
          <p:nvSpPr>
            <p:cNvPr id="18" name="object 18"/>
            <p:cNvSpPr/>
            <p:nvPr/>
          </p:nvSpPr>
          <p:spPr>
            <a:xfrm>
              <a:off x="973303" y="5778493"/>
              <a:ext cx="1993900" cy="564515"/>
            </a:xfrm>
            <a:custGeom>
              <a:avLst/>
              <a:gdLst/>
              <a:ahLst/>
              <a:cxnLst/>
              <a:rect l="l" t="t" r="r" b="b"/>
              <a:pathLst>
                <a:path w="1993900" h="564514">
                  <a:moveTo>
                    <a:pt x="1993451" y="0"/>
                  </a:moveTo>
                  <a:lnTo>
                    <a:pt x="1991770" y="75029"/>
                  </a:lnTo>
                  <a:lnTo>
                    <a:pt x="1987029" y="142450"/>
                  </a:lnTo>
                  <a:lnTo>
                    <a:pt x="1979674" y="199571"/>
                  </a:lnTo>
                  <a:lnTo>
                    <a:pt x="1970154" y="243703"/>
                  </a:lnTo>
                  <a:lnTo>
                    <a:pt x="1946413" y="282236"/>
                  </a:lnTo>
                  <a:lnTo>
                    <a:pt x="1043762" y="282236"/>
                  </a:lnTo>
                  <a:lnTo>
                    <a:pt x="1031258" y="292318"/>
                  </a:lnTo>
                  <a:lnTo>
                    <a:pt x="1010502" y="364901"/>
                  </a:lnTo>
                  <a:lnTo>
                    <a:pt x="1003147" y="422022"/>
                  </a:lnTo>
                  <a:lnTo>
                    <a:pt x="998405" y="489443"/>
                  </a:lnTo>
                  <a:lnTo>
                    <a:pt x="996725" y="564473"/>
                  </a:lnTo>
                  <a:lnTo>
                    <a:pt x="995045" y="489443"/>
                  </a:lnTo>
                  <a:lnTo>
                    <a:pt x="990303" y="422022"/>
                  </a:lnTo>
                  <a:lnTo>
                    <a:pt x="982948" y="364901"/>
                  </a:lnTo>
                  <a:lnTo>
                    <a:pt x="973428" y="320770"/>
                  </a:lnTo>
                  <a:lnTo>
                    <a:pt x="949688" y="282236"/>
                  </a:lnTo>
                  <a:lnTo>
                    <a:pt x="47037" y="282236"/>
                  </a:lnTo>
                  <a:lnTo>
                    <a:pt x="34532" y="272154"/>
                  </a:lnTo>
                  <a:lnTo>
                    <a:pt x="23296" y="243703"/>
                  </a:lnTo>
                  <a:lnTo>
                    <a:pt x="13776" y="199571"/>
                  </a:lnTo>
                  <a:lnTo>
                    <a:pt x="6421" y="142450"/>
                  </a:lnTo>
                  <a:lnTo>
                    <a:pt x="1680" y="75029"/>
                  </a:lnTo>
                  <a:lnTo>
                    <a:pt x="0" y="0"/>
                  </a:lnTo>
                </a:path>
              </a:pathLst>
            </a:custGeom>
            <a:ln w="25400">
              <a:solidFill>
                <a:srgbClr val="FF0000"/>
              </a:solidFill>
            </a:ln>
          </p:spPr>
          <p:txBody>
            <a:bodyPr wrap="square" lIns="0" tIns="0" rIns="0" bIns="0" rtlCol="0"/>
            <a:lstStyle/>
            <a:p>
              <a:endParaRPr/>
            </a:p>
          </p:txBody>
        </p:sp>
      </p:grpSp>
      <p:sp>
        <p:nvSpPr>
          <p:cNvPr id="19" name="object 19"/>
          <p:cNvSpPr txBox="1"/>
          <p:nvPr/>
        </p:nvSpPr>
        <p:spPr>
          <a:xfrm>
            <a:off x="2188531" y="2228596"/>
            <a:ext cx="5719445" cy="4605876"/>
          </a:xfrm>
          <a:prstGeom prst="rect">
            <a:avLst/>
          </a:prstGeom>
        </p:spPr>
        <p:txBody>
          <a:bodyPr vert="horz" wrap="square" lIns="0" tIns="81280" rIns="0" bIns="0" rtlCol="0">
            <a:spAutoFit/>
          </a:bodyPr>
          <a:lstStyle/>
          <a:p>
            <a:pPr marL="273050" marR="5080">
              <a:lnSpc>
                <a:spcPct val="79500"/>
              </a:lnSpc>
              <a:spcBef>
                <a:spcPts val="640"/>
              </a:spcBef>
            </a:pPr>
            <a:r>
              <a:rPr sz="2200" spc="125" dirty="0">
                <a:solidFill>
                  <a:srgbClr val="92D050"/>
                </a:solidFill>
                <a:latin typeface="Arial MT"/>
                <a:cs typeface="Arial MT"/>
              </a:rPr>
              <a:t>‘’’This function </a:t>
            </a:r>
            <a:r>
              <a:rPr sz="2200" spc="95" dirty="0">
                <a:solidFill>
                  <a:srgbClr val="92D050"/>
                </a:solidFill>
                <a:latin typeface="Arial MT"/>
                <a:cs typeface="Arial MT"/>
              </a:rPr>
              <a:t>is </a:t>
            </a:r>
            <a:r>
              <a:rPr sz="2200" spc="105" dirty="0">
                <a:solidFill>
                  <a:srgbClr val="92D050"/>
                </a:solidFill>
                <a:latin typeface="Arial MT"/>
                <a:cs typeface="Arial MT"/>
              </a:rPr>
              <a:t>used </a:t>
            </a:r>
            <a:r>
              <a:rPr sz="2200" spc="130" dirty="0">
                <a:solidFill>
                  <a:srgbClr val="92D050"/>
                </a:solidFill>
                <a:latin typeface="Arial MT"/>
                <a:cs typeface="Arial MT"/>
              </a:rPr>
              <a:t>to </a:t>
            </a:r>
            <a:r>
              <a:rPr sz="2200" spc="100" dirty="0">
                <a:solidFill>
                  <a:srgbClr val="92D050"/>
                </a:solidFill>
                <a:latin typeface="Arial MT"/>
                <a:cs typeface="Arial MT"/>
              </a:rPr>
              <a:t>measure </a:t>
            </a:r>
            <a:r>
              <a:rPr sz="2200" spc="114" dirty="0">
                <a:solidFill>
                  <a:srgbClr val="92D050"/>
                </a:solidFill>
                <a:latin typeface="Arial MT"/>
                <a:cs typeface="Arial MT"/>
              </a:rPr>
              <a:t>the </a:t>
            </a:r>
            <a:r>
              <a:rPr sz="2200" spc="120" dirty="0">
                <a:solidFill>
                  <a:srgbClr val="92D050"/>
                </a:solidFill>
                <a:latin typeface="Arial MT"/>
                <a:cs typeface="Arial MT"/>
              </a:rPr>
              <a:t> distance</a:t>
            </a:r>
            <a:r>
              <a:rPr sz="2200" spc="-60" dirty="0">
                <a:solidFill>
                  <a:srgbClr val="92D050"/>
                </a:solidFill>
                <a:latin typeface="Arial MT"/>
                <a:cs typeface="Arial MT"/>
              </a:rPr>
              <a:t> </a:t>
            </a:r>
            <a:r>
              <a:rPr sz="2200" spc="120" dirty="0">
                <a:solidFill>
                  <a:srgbClr val="92D050"/>
                </a:solidFill>
                <a:latin typeface="Arial MT"/>
                <a:cs typeface="Arial MT"/>
              </a:rPr>
              <a:t>between</a:t>
            </a:r>
            <a:r>
              <a:rPr sz="2200" spc="-65" dirty="0">
                <a:solidFill>
                  <a:srgbClr val="92D050"/>
                </a:solidFill>
                <a:latin typeface="Arial MT"/>
                <a:cs typeface="Arial MT"/>
              </a:rPr>
              <a:t> </a:t>
            </a:r>
            <a:r>
              <a:rPr sz="2200" spc="140" dirty="0">
                <a:solidFill>
                  <a:srgbClr val="92D050"/>
                </a:solidFill>
                <a:latin typeface="Arial MT"/>
                <a:cs typeface="Arial MT"/>
              </a:rPr>
              <a:t>two</a:t>
            </a:r>
            <a:r>
              <a:rPr sz="2200" spc="-65" dirty="0">
                <a:solidFill>
                  <a:srgbClr val="92D050"/>
                </a:solidFill>
                <a:latin typeface="Arial MT"/>
                <a:cs typeface="Arial MT"/>
              </a:rPr>
              <a:t> </a:t>
            </a:r>
            <a:r>
              <a:rPr sz="2200" spc="114" dirty="0">
                <a:solidFill>
                  <a:srgbClr val="92D050"/>
                </a:solidFill>
                <a:latin typeface="Arial MT"/>
                <a:cs typeface="Arial MT"/>
              </a:rPr>
              <a:t>points</a:t>
            </a:r>
            <a:r>
              <a:rPr sz="2200" spc="-65" dirty="0">
                <a:solidFill>
                  <a:srgbClr val="92D050"/>
                </a:solidFill>
                <a:latin typeface="Arial MT"/>
                <a:cs typeface="Arial MT"/>
              </a:rPr>
              <a:t> </a:t>
            </a:r>
            <a:r>
              <a:rPr sz="2200" spc="65" dirty="0">
                <a:solidFill>
                  <a:srgbClr val="92D050"/>
                </a:solidFill>
                <a:latin typeface="Arial MT"/>
                <a:cs typeface="Arial MT"/>
              </a:rPr>
              <a:t>(x1,y1)</a:t>
            </a:r>
            <a:r>
              <a:rPr sz="2200" spc="-65" dirty="0">
                <a:solidFill>
                  <a:srgbClr val="92D050"/>
                </a:solidFill>
                <a:latin typeface="Arial MT"/>
                <a:cs typeface="Arial MT"/>
              </a:rPr>
              <a:t> </a:t>
            </a:r>
            <a:r>
              <a:rPr sz="2200" spc="110" dirty="0">
                <a:solidFill>
                  <a:srgbClr val="92D050"/>
                </a:solidFill>
                <a:latin typeface="Arial MT"/>
                <a:cs typeface="Arial MT"/>
              </a:rPr>
              <a:t>and </a:t>
            </a:r>
            <a:r>
              <a:rPr sz="2200" spc="-595" dirty="0">
                <a:solidFill>
                  <a:srgbClr val="92D050"/>
                </a:solidFill>
                <a:latin typeface="Arial MT"/>
                <a:cs typeface="Arial MT"/>
              </a:rPr>
              <a:t> </a:t>
            </a:r>
            <a:r>
              <a:rPr sz="2200" spc="65" dirty="0">
                <a:solidFill>
                  <a:srgbClr val="92D050"/>
                </a:solidFill>
                <a:latin typeface="Arial MT"/>
                <a:cs typeface="Arial MT"/>
              </a:rPr>
              <a:t>(x2,y2)</a:t>
            </a:r>
            <a:endParaRPr sz="2200" dirty="0">
              <a:latin typeface="Arial MT"/>
              <a:cs typeface="Arial MT"/>
            </a:endParaRPr>
          </a:p>
          <a:p>
            <a:pPr marL="273050">
              <a:spcBef>
                <a:spcPts val="70"/>
              </a:spcBef>
            </a:pPr>
            <a:r>
              <a:rPr sz="2200" spc="80" dirty="0">
                <a:solidFill>
                  <a:srgbClr val="92D050"/>
                </a:solidFill>
                <a:latin typeface="Arial MT"/>
                <a:cs typeface="Arial MT"/>
              </a:rPr>
              <a:t>Example:</a:t>
            </a:r>
            <a:r>
              <a:rPr sz="2200" spc="-65" dirty="0">
                <a:solidFill>
                  <a:srgbClr val="92D050"/>
                </a:solidFill>
                <a:latin typeface="Arial MT"/>
                <a:cs typeface="Arial MT"/>
              </a:rPr>
              <a:t> </a:t>
            </a:r>
            <a:r>
              <a:rPr sz="2200" spc="90" dirty="0">
                <a:solidFill>
                  <a:srgbClr val="92D050"/>
                </a:solidFill>
                <a:latin typeface="Arial MT"/>
                <a:cs typeface="Arial MT"/>
              </a:rPr>
              <a:t>measureDistance(0,0,5,5)</a:t>
            </a:r>
            <a:endParaRPr sz="2200" dirty="0">
              <a:latin typeface="Arial MT"/>
              <a:cs typeface="Arial MT"/>
            </a:endParaRPr>
          </a:p>
          <a:p>
            <a:pPr>
              <a:spcBef>
                <a:spcPts val="35"/>
              </a:spcBef>
            </a:pPr>
            <a:endParaRPr sz="2400" dirty="0">
              <a:latin typeface="Arial MT"/>
              <a:cs typeface="Arial MT"/>
            </a:endParaRPr>
          </a:p>
          <a:p>
            <a:pPr marL="273050" marR="214629">
              <a:lnSpc>
                <a:spcPts val="2590"/>
              </a:lnSpc>
            </a:pPr>
            <a:r>
              <a:rPr sz="2200" spc="110" dirty="0">
                <a:solidFill>
                  <a:srgbClr val="92D050"/>
                </a:solidFill>
                <a:latin typeface="Arial MT"/>
                <a:cs typeface="Arial MT"/>
              </a:rPr>
              <a:t>Precondition:</a:t>
            </a:r>
            <a:r>
              <a:rPr sz="2200" spc="-65" dirty="0">
                <a:solidFill>
                  <a:srgbClr val="92D050"/>
                </a:solidFill>
                <a:latin typeface="Arial MT"/>
                <a:cs typeface="Arial MT"/>
              </a:rPr>
              <a:t> </a:t>
            </a:r>
            <a:r>
              <a:rPr sz="2200" spc="100" dirty="0">
                <a:solidFill>
                  <a:srgbClr val="92D050"/>
                </a:solidFill>
                <a:latin typeface="Arial MT"/>
                <a:cs typeface="Arial MT"/>
              </a:rPr>
              <a:t>all</a:t>
            </a:r>
            <a:r>
              <a:rPr sz="2200" spc="-60" dirty="0">
                <a:solidFill>
                  <a:srgbClr val="92D050"/>
                </a:solidFill>
                <a:latin typeface="Arial MT"/>
                <a:cs typeface="Arial MT"/>
              </a:rPr>
              <a:t> </a:t>
            </a:r>
            <a:r>
              <a:rPr sz="2200" spc="125" dirty="0">
                <a:solidFill>
                  <a:srgbClr val="92D050"/>
                </a:solidFill>
                <a:latin typeface="Arial MT"/>
                <a:cs typeface="Arial MT"/>
              </a:rPr>
              <a:t>input</a:t>
            </a:r>
            <a:r>
              <a:rPr sz="2200" spc="-65" dirty="0">
                <a:solidFill>
                  <a:srgbClr val="92D050"/>
                </a:solidFill>
                <a:latin typeface="Arial MT"/>
                <a:cs typeface="Arial MT"/>
              </a:rPr>
              <a:t> </a:t>
            </a:r>
            <a:r>
              <a:rPr sz="2200" spc="114" dirty="0">
                <a:solidFill>
                  <a:srgbClr val="92D050"/>
                </a:solidFill>
                <a:latin typeface="Arial MT"/>
                <a:cs typeface="Arial MT"/>
              </a:rPr>
              <a:t>arguments</a:t>
            </a:r>
            <a:r>
              <a:rPr sz="2200" spc="-70" dirty="0">
                <a:solidFill>
                  <a:srgbClr val="92D050"/>
                </a:solidFill>
                <a:latin typeface="Arial MT"/>
                <a:cs typeface="Arial MT"/>
              </a:rPr>
              <a:t> </a:t>
            </a:r>
            <a:r>
              <a:rPr sz="2200" spc="105" dirty="0">
                <a:solidFill>
                  <a:srgbClr val="92D050"/>
                </a:solidFill>
                <a:latin typeface="Arial MT"/>
                <a:cs typeface="Arial MT"/>
              </a:rPr>
              <a:t>must </a:t>
            </a:r>
            <a:r>
              <a:rPr sz="2200" spc="-595" dirty="0">
                <a:solidFill>
                  <a:srgbClr val="92D050"/>
                </a:solidFill>
                <a:latin typeface="Arial MT"/>
                <a:cs typeface="Arial MT"/>
              </a:rPr>
              <a:t> </a:t>
            </a:r>
            <a:r>
              <a:rPr sz="2200" spc="114" dirty="0">
                <a:solidFill>
                  <a:srgbClr val="92D050"/>
                </a:solidFill>
                <a:latin typeface="Arial MT"/>
                <a:cs typeface="Arial MT"/>
              </a:rPr>
              <a:t>be</a:t>
            </a:r>
            <a:r>
              <a:rPr sz="2200" spc="-65" dirty="0">
                <a:solidFill>
                  <a:srgbClr val="92D050"/>
                </a:solidFill>
                <a:latin typeface="Arial MT"/>
                <a:cs typeface="Arial MT"/>
              </a:rPr>
              <a:t> </a:t>
            </a:r>
            <a:r>
              <a:rPr sz="2200" spc="125" dirty="0">
                <a:solidFill>
                  <a:srgbClr val="92D050"/>
                </a:solidFill>
                <a:latin typeface="Arial MT"/>
                <a:cs typeface="Arial MT"/>
              </a:rPr>
              <a:t>either</a:t>
            </a:r>
            <a:r>
              <a:rPr sz="2200" spc="-65" dirty="0">
                <a:solidFill>
                  <a:srgbClr val="92D050"/>
                </a:solidFill>
                <a:latin typeface="Arial MT"/>
                <a:cs typeface="Arial MT"/>
              </a:rPr>
              <a:t> </a:t>
            </a:r>
            <a:r>
              <a:rPr sz="2200" spc="95" dirty="0">
                <a:solidFill>
                  <a:srgbClr val="92D050"/>
                </a:solidFill>
                <a:latin typeface="Arial MT"/>
                <a:cs typeface="Arial MT"/>
              </a:rPr>
              <a:t>an</a:t>
            </a:r>
            <a:r>
              <a:rPr sz="2200" spc="-75" dirty="0">
                <a:solidFill>
                  <a:srgbClr val="92D050"/>
                </a:solidFill>
                <a:latin typeface="Arial MT"/>
                <a:cs typeface="Arial MT"/>
              </a:rPr>
              <a:t> </a:t>
            </a:r>
            <a:r>
              <a:rPr sz="2200" spc="125" dirty="0">
                <a:solidFill>
                  <a:srgbClr val="92D050"/>
                </a:solidFill>
                <a:latin typeface="Arial MT"/>
                <a:cs typeface="Arial MT"/>
              </a:rPr>
              <a:t>int</a:t>
            </a:r>
            <a:r>
              <a:rPr sz="2200" spc="-70" dirty="0">
                <a:solidFill>
                  <a:srgbClr val="92D050"/>
                </a:solidFill>
                <a:latin typeface="Arial MT"/>
                <a:cs typeface="Arial MT"/>
              </a:rPr>
              <a:t> </a:t>
            </a:r>
            <a:r>
              <a:rPr sz="2200" spc="165" dirty="0">
                <a:solidFill>
                  <a:srgbClr val="92D050"/>
                </a:solidFill>
                <a:latin typeface="Arial MT"/>
                <a:cs typeface="Arial MT"/>
              </a:rPr>
              <a:t>or</a:t>
            </a:r>
            <a:r>
              <a:rPr sz="2200" spc="-65" dirty="0">
                <a:solidFill>
                  <a:srgbClr val="92D050"/>
                </a:solidFill>
                <a:latin typeface="Arial MT"/>
                <a:cs typeface="Arial MT"/>
              </a:rPr>
              <a:t> </a:t>
            </a:r>
            <a:r>
              <a:rPr sz="2200" spc="80" dirty="0">
                <a:solidFill>
                  <a:srgbClr val="92D050"/>
                </a:solidFill>
                <a:latin typeface="Arial MT"/>
                <a:cs typeface="Arial MT"/>
              </a:rPr>
              <a:t>a</a:t>
            </a:r>
            <a:r>
              <a:rPr sz="2200" spc="-65" dirty="0">
                <a:solidFill>
                  <a:srgbClr val="92D050"/>
                </a:solidFill>
                <a:latin typeface="Arial MT"/>
                <a:cs typeface="Arial MT"/>
              </a:rPr>
              <a:t> </a:t>
            </a:r>
            <a:r>
              <a:rPr sz="2200" spc="150" dirty="0">
                <a:solidFill>
                  <a:srgbClr val="92D050"/>
                </a:solidFill>
                <a:latin typeface="Arial MT"/>
                <a:cs typeface="Arial MT"/>
              </a:rPr>
              <a:t>float’’’</a:t>
            </a:r>
            <a:endParaRPr sz="2200" dirty="0">
              <a:latin typeface="Arial MT"/>
              <a:cs typeface="Arial MT"/>
            </a:endParaRPr>
          </a:p>
          <a:p>
            <a:pPr>
              <a:lnSpc>
                <a:spcPct val="100000"/>
              </a:lnSpc>
            </a:pPr>
            <a:endParaRPr sz="2250" dirty="0">
              <a:latin typeface="Arial MT"/>
              <a:cs typeface="Arial MT"/>
            </a:endParaRPr>
          </a:p>
          <a:p>
            <a:pPr marL="273050"/>
            <a:r>
              <a:rPr sz="2200" spc="120" dirty="0">
                <a:solidFill>
                  <a:srgbClr val="FFFFFF"/>
                </a:solidFill>
                <a:latin typeface="Arial MT"/>
                <a:cs typeface="Arial MT"/>
              </a:rPr>
              <a:t>distance</a:t>
            </a:r>
            <a:r>
              <a:rPr sz="2200" spc="-55" dirty="0">
                <a:solidFill>
                  <a:srgbClr val="FFFFFF"/>
                </a:solidFill>
                <a:latin typeface="Arial MT"/>
                <a:cs typeface="Arial MT"/>
              </a:rPr>
              <a:t> </a:t>
            </a:r>
            <a:r>
              <a:rPr sz="2200" spc="-5" dirty="0">
                <a:solidFill>
                  <a:srgbClr val="FFFFFF"/>
                </a:solidFill>
                <a:latin typeface="Arial MT"/>
                <a:cs typeface="Arial MT"/>
              </a:rPr>
              <a:t>=</a:t>
            </a:r>
            <a:r>
              <a:rPr sz="2200" spc="-55" dirty="0">
                <a:solidFill>
                  <a:srgbClr val="FFFFFF"/>
                </a:solidFill>
                <a:latin typeface="Arial MT"/>
                <a:cs typeface="Arial MT"/>
              </a:rPr>
              <a:t> </a:t>
            </a:r>
            <a:r>
              <a:rPr sz="2200" spc="65" dirty="0">
                <a:solidFill>
                  <a:srgbClr val="FFFFFF"/>
                </a:solidFill>
                <a:latin typeface="Arial MT"/>
                <a:cs typeface="Arial MT"/>
              </a:rPr>
              <a:t>((x2-x1)**2+(y2-y1)**2)**0.5</a:t>
            </a:r>
            <a:endParaRPr sz="2200" dirty="0">
              <a:latin typeface="Arial MT"/>
              <a:cs typeface="Arial MT"/>
            </a:endParaRPr>
          </a:p>
          <a:p>
            <a:pPr>
              <a:spcBef>
                <a:spcPts val="20"/>
              </a:spcBef>
            </a:pPr>
            <a:endParaRPr sz="2300" dirty="0">
              <a:latin typeface="Arial MT"/>
              <a:cs typeface="Arial MT"/>
            </a:endParaRPr>
          </a:p>
          <a:p>
            <a:pPr marL="273050"/>
            <a:r>
              <a:rPr sz="3225" b="1" spc="89" baseline="1291" dirty="0">
                <a:solidFill>
                  <a:srgbClr val="FF0000"/>
                </a:solidFill>
                <a:latin typeface="Arial"/>
                <a:cs typeface="Arial"/>
              </a:rPr>
              <a:t>return</a:t>
            </a:r>
            <a:r>
              <a:rPr sz="3225" b="1" spc="-112" baseline="1291" dirty="0">
                <a:solidFill>
                  <a:srgbClr val="FF0000"/>
                </a:solidFill>
                <a:latin typeface="Arial"/>
                <a:cs typeface="Arial"/>
              </a:rPr>
              <a:t> </a:t>
            </a:r>
            <a:r>
              <a:rPr sz="2200" spc="120" dirty="0">
                <a:solidFill>
                  <a:srgbClr val="FFFFFF"/>
                </a:solidFill>
                <a:latin typeface="Arial MT"/>
                <a:cs typeface="Arial MT"/>
              </a:rPr>
              <a:t>distance</a:t>
            </a:r>
            <a:endParaRPr sz="2200" dirty="0">
              <a:latin typeface="Arial MT"/>
              <a:cs typeface="Arial MT"/>
            </a:endParaRPr>
          </a:p>
          <a:p>
            <a:pPr>
              <a:lnSpc>
                <a:spcPct val="100000"/>
              </a:lnSpc>
            </a:pPr>
            <a:endParaRPr sz="2500" dirty="0">
              <a:latin typeface="Arial MT"/>
              <a:cs typeface="Arial MT"/>
            </a:endParaRPr>
          </a:p>
          <a:p>
            <a:pPr marL="12700">
              <a:spcBef>
                <a:spcPts val="1530"/>
              </a:spcBef>
            </a:pPr>
            <a:r>
              <a:rPr sz="2400" spc="-5" dirty="0">
                <a:solidFill>
                  <a:srgbClr val="FF0000"/>
                </a:solidFill>
                <a:latin typeface="Calibri"/>
                <a:cs typeface="Calibri"/>
              </a:rPr>
              <a:t>Optional</a:t>
            </a:r>
            <a:r>
              <a:rPr sz="2400" spc="-25" dirty="0">
                <a:solidFill>
                  <a:srgbClr val="FF0000"/>
                </a:solidFill>
                <a:latin typeface="Calibri"/>
                <a:cs typeface="Calibri"/>
              </a:rPr>
              <a:t> </a:t>
            </a:r>
            <a:r>
              <a:rPr sz="2400" spc="-10" dirty="0">
                <a:solidFill>
                  <a:srgbClr val="FF0000"/>
                </a:solidFill>
                <a:latin typeface="Calibri"/>
                <a:cs typeface="Calibri"/>
              </a:rPr>
              <a:t>return</a:t>
            </a:r>
            <a:r>
              <a:rPr sz="2400" spc="-15" dirty="0">
                <a:solidFill>
                  <a:srgbClr val="FF0000"/>
                </a:solidFill>
                <a:latin typeface="Calibri"/>
                <a:cs typeface="Calibri"/>
              </a:rPr>
              <a:t> </a:t>
            </a:r>
            <a:r>
              <a:rPr sz="2400" spc="-20" dirty="0">
                <a:solidFill>
                  <a:srgbClr val="FF0000"/>
                </a:solidFill>
                <a:latin typeface="Calibri"/>
                <a:cs typeface="Calibri"/>
              </a:rPr>
              <a:t>statement</a:t>
            </a:r>
            <a:endParaRPr sz="2400" dirty="0">
              <a:latin typeface="Calibri"/>
              <a:cs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74009" y="486156"/>
            <a:ext cx="5443855" cy="695960"/>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r>
              <a:rPr spc="-165" dirty="0"/>
              <a:t> </a:t>
            </a:r>
            <a:r>
              <a:rPr spc="210" dirty="0"/>
              <a:t>Definition</a:t>
            </a:r>
          </a:p>
        </p:txBody>
      </p:sp>
      <p:sp>
        <p:nvSpPr>
          <p:cNvPr id="3" name="object 3"/>
          <p:cNvSpPr txBox="1"/>
          <p:nvPr/>
        </p:nvSpPr>
        <p:spPr>
          <a:xfrm>
            <a:off x="2059940" y="1620013"/>
            <a:ext cx="7951470" cy="4048125"/>
          </a:xfrm>
          <a:prstGeom prst="rect">
            <a:avLst/>
          </a:prstGeom>
        </p:spPr>
        <p:txBody>
          <a:bodyPr vert="horz" wrap="square" lIns="0" tIns="3175" rIns="0" bIns="0" rtlCol="0">
            <a:spAutoFit/>
          </a:bodyPr>
          <a:lstStyle/>
          <a:p>
            <a:pPr marL="355600" marR="637540" indent="-342900">
              <a:lnSpc>
                <a:spcPct val="101899"/>
              </a:lnSpc>
              <a:spcBef>
                <a:spcPts val="25"/>
              </a:spcBef>
              <a:buChar char="•"/>
              <a:tabLst>
                <a:tab pos="354965" algn="l"/>
                <a:tab pos="355600" algn="l"/>
              </a:tabLst>
            </a:pPr>
            <a:r>
              <a:rPr sz="3200" spc="160" dirty="0">
                <a:solidFill>
                  <a:srgbClr val="FFFFFF"/>
                </a:solidFill>
                <a:latin typeface="Arial MT"/>
                <a:cs typeface="Arial MT"/>
              </a:rPr>
              <a:t>Function</a:t>
            </a:r>
            <a:r>
              <a:rPr sz="3200" spc="-105" dirty="0">
                <a:solidFill>
                  <a:srgbClr val="FFFFFF"/>
                </a:solidFill>
                <a:latin typeface="Arial MT"/>
                <a:cs typeface="Arial MT"/>
              </a:rPr>
              <a:t> </a:t>
            </a:r>
            <a:r>
              <a:rPr sz="3200" spc="170" dirty="0">
                <a:solidFill>
                  <a:srgbClr val="FFFFFF"/>
                </a:solidFill>
                <a:latin typeface="Arial MT"/>
                <a:cs typeface="Arial MT"/>
              </a:rPr>
              <a:t>definition</a:t>
            </a:r>
            <a:r>
              <a:rPr sz="3200" spc="-100" dirty="0">
                <a:solidFill>
                  <a:srgbClr val="FFFFFF"/>
                </a:solidFill>
                <a:latin typeface="Arial MT"/>
                <a:cs typeface="Arial MT"/>
              </a:rPr>
              <a:t> </a:t>
            </a:r>
            <a:r>
              <a:rPr sz="3200" spc="170" dirty="0">
                <a:solidFill>
                  <a:srgbClr val="FFFFFF"/>
                </a:solidFill>
                <a:latin typeface="Arial MT"/>
                <a:cs typeface="Arial MT"/>
              </a:rPr>
              <a:t>specifies</a:t>
            </a:r>
            <a:r>
              <a:rPr sz="3200" spc="-105" dirty="0">
                <a:solidFill>
                  <a:srgbClr val="FFFFFF"/>
                </a:solidFill>
                <a:latin typeface="Arial MT"/>
                <a:cs typeface="Arial MT"/>
              </a:rPr>
              <a:t> </a:t>
            </a:r>
            <a:r>
              <a:rPr sz="3200" spc="175" dirty="0">
                <a:solidFill>
                  <a:srgbClr val="FFFFFF"/>
                </a:solidFill>
                <a:latin typeface="Arial MT"/>
                <a:cs typeface="Arial MT"/>
              </a:rPr>
              <a:t>what</a:t>
            </a:r>
            <a:r>
              <a:rPr sz="3200" spc="-105" dirty="0">
                <a:solidFill>
                  <a:srgbClr val="FFFFFF"/>
                </a:solidFill>
                <a:latin typeface="Arial MT"/>
                <a:cs typeface="Arial MT"/>
              </a:rPr>
              <a:t> </a:t>
            </a:r>
            <a:r>
              <a:rPr sz="3200" spc="120" dirty="0">
                <a:solidFill>
                  <a:srgbClr val="FFFFFF"/>
                </a:solidFill>
                <a:latin typeface="Arial MT"/>
                <a:cs typeface="Arial MT"/>
              </a:rPr>
              <a:t>a </a:t>
            </a:r>
            <a:r>
              <a:rPr sz="3200" spc="-869" dirty="0">
                <a:solidFill>
                  <a:srgbClr val="FFFFFF"/>
                </a:solidFill>
                <a:latin typeface="Arial MT"/>
                <a:cs typeface="Arial MT"/>
              </a:rPr>
              <a:t> </a:t>
            </a:r>
            <a:r>
              <a:rPr sz="3200" spc="180" dirty="0">
                <a:solidFill>
                  <a:srgbClr val="FFFFFF"/>
                </a:solidFill>
                <a:latin typeface="Arial MT"/>
                <a:cs typeface="Arial MT"/>
              </a:rPr>
              <a:t>function</a:t>
            </a:r>
            <a:r>
              <a:rPr sz="3200" spc="-90" dirty="0">
                <a:solidFill>
                  <a:srgbClr val="FFFFFF"/>
                </a:solidFill>
                <a:latin typeface="Arial MT"/>
                <a:cs typeface="Arial MT"/>
              </a:rPr>
              <a:t> </a:t>
            </a:r>
            <a:r>
              <a:rPr sz="3200" spc="145" dirty="0">
                <a:solidFill>
                  <a:srgbClr val="FFFFFF"/>
                </a:solidFill>
                <a:latin typeface="Arial MT"/>
                <a:cs typeface="Arial MT"/>
              </a:rPr>
              <a:t>does:</a:t>
            </a:r>
            <a:endParaRPr sz="3200">
              <a:latin typeface="Arial MT"/>
              <a:cs typeface="Arial MT"/>
            </a:endParaRPr>
          </a:p>
          <a:p>
            <a:pPr marL="755650" lvl="1" indent="-285750">
              <a:spcBef>
                <a:spcPts val="640"/>
              </a:spcBef>
              <a:buChar char="–"/>
              <a:tabLst>
                <a:tab pos="755650" algn="l"/>
              </a:tabLst>
            </a:pPr>
            <a:r>
              <a:rPr sz="2800" spc="150" dirty="0">
                <a:solidFill>
                  <a:srgbClr val="FFFFFF"/>
                </a:solidFill>
                <a:latin typeface="Arial MT"/>
                <a:cs typeface="Arial MT"/>
              </a:rPr>
              <a:t>It</a:t>
            </a:r>
            <a:r>
              <a:rPr sz="2800" spc="-90" dirty="0">
                <a:solidFill>
                  <a:srgbClr val="FFFFFF"/>
                </a:solidFill>
                <a:latin typeface="Arial MT"/>
                <a:cs typeface="Arial MT"/>
              </a:rPr>
              <a:t> </a:t>
            </a:r>
            <a:r>
              <a:rPr sz="4125" b="1" spc="67" baseline="1010" dirty="0">
                <a:solidFill>
                  <a:srgbClr val="FF0000"/>
                </a:solidFill>
                <a:latin typeface="Arial"/>
                <a:cs typeface="Arial"/>
              </a:rPr>
              <a:t>does</a:t>
            </a:r>
            <a:r>
              <a:rPr sz="4125" b="1" spc="-97" baseline="1010" dirty="0">
                <a:solidFill>
                  <a:srgbClr val="FF0000"/>
                </a:solidFill>
                <a:latin typeface="Arial"/>
                <a:cs typeface="Arial"/>
              </a:rPr>
              <a:t> </a:t>
            </a:r>
            <a:r>
              <a:rPr sz="4125" b="1" spc="37" baseline="1010" dirty="0">
                <a:solidFill>
                  <a:srgbClr val="FF0000"/>
                </a:solidFill>
                <a:latin typeface="Arial"/>
                <a:cs typeface="Arial"/>
              </a:rPr>
              <a:t>not</a:t>
            </a:r>
            <a:r>
              <a:rPr sz="4125" b="1" spc="-104" baseline="1010" dirty="0">
                <a:solidFill>
                  <a:srgbClr val="FF0000"/>
                </a:solidFill>
                <a:latin typeface="Arial"/>
                <a:cs typeface="Arial"/>
              </a:rPr>
              <a:t> </a:t>
            </a:r>
            <a:r>
              <a:rPr sz="2800" spc="140" dirty="0">
                <a:solidFill>
                  <a:srgbClr val="FFFFFF"/>
                </a:solidFill>
                <a:latin typeface="Arial MT"/>
                <a:cs typeface="Arial MT"/>
              </a:rPr>
              <a:t>cause</a:t>
            </a:r>
            <a:r>
              <a:rPr sz="2800" spc="-85" dirty="0">
                <a:solidFill>
                  <a:srgbClr val="FFFFFF"/>
                </a:solidFill>
                <a:latin typeface="Arial MT"/>
                <a:cs typeface="Arial MT"/>
              </a:rPr>
              <a:t> </a:t>
            </a:r>
            <a:r>
              <a:rPr sz="2800" spc="145" dirty="0">
                <a:solidFill>
                  <a:srgbClr val="FFFFFF"/>
                </a:solidFill>
                <a:latin typeface="Arial MT"/>
                <a:cs typeface="Arial MT"/>
              </a:rPr>
              <a:t>the</a:t>
            </a:r>
            <a:r>
              <a:rPr sz="2800" spc="-80" dirty="0">
                <a:solidFill>
                  <a:srgbClr val="FFFFFF"/>
                </a:solidFill>
                <a:latin typeface="Arial MT"/>
                <a:cs typeface="Arial MT"/>
              </a:rPr>
              <a:t> </a:t>
            </a:r>
            <a:r>
              <a:rPr sz="2800" spc="160" dirty="0">
                <a:solidFill>
                  <a:srgbClr val="FFFFFF"/>
                </a:solidFill>
                <a:latin typeface="Arial MT"/>
                <a:cs typeface="Arial MT"/>
              </a:rPr>
              <a:t>function</a:t>
            </a:r>
            <a:r>
              <a:rPr sz="2800" spc="-90" dirty="0">
                <a:solidFill>
                  <a:srgbClr val="FFFFFF"/>
                </a:solidFill>
                <a:latin typeface="Arial MT"/>
                <a:cs typeface="Arial MT"/>
              </a:rPr>
              <a:t> </a:t>
            </a:r>
            <a:r>
              <a:rPr sz="2800" spc="170" dirty="0">
                <a:solidFill>
                  <a:srgbClr val="FFFFFF"/>
                </a:solidFill>
                <a:latin typeface="Arial MT"/>
                <a:cs typeface="Arial MT"/>
              </a:rPr>
              <a:t>to</a:t>
            </a:r>
            <a:r>
              <a:rPr sz="2800" spc="-85" dirty="0">
                <a:solidFill>
                  <a:srgbClr val="FFFFFF"/>
                </a:solidFill>
                <a:latin typeface="Arial MT"/>
                <a:cs typeface="Arial MT"/>
              </a:rPr>
              <a:t> </a:t>
            </a:r>
            <a:r>
              <a:rPr sz="2800" spc="125" dirty="0">
                <a:solidFill>
                  <a:srgbClr val="FFFFFF"/>
                </a:solidFill>
                <a:latin typeface="Arial MT"/>
                <a:cs typeface="Arial MT"/>
              </a:rPr>
              <a:t>execute</a:t>
            </a:r>
            <a:endParaRPr sz="2800">
              <a:latin typeface="Arial MT"/>
              <a:cs typeface="Arial MT"/>
            </a:endParaRPr>
          </a:p>
          <a:p>
            <a:pPr lvl="1">
              <a:spcBef>
                <a:spcPts val="20"/>
              </a:spcBef>
              <a:buClr>
                <a:srgbClr val="FFFFFF"/>
              </a:buClr>
              <a:buFont typeface="Arial MT"/>
              <a:buChar char="–"/>
            </a:pPr>
            <a:endParaRPr sz="4350">
              <a:latin typeface="Arial MT"/>
              <a:cs typeface="Arial MT"/>
            </a:endParaRPr>
          </a:p>
          <a:p>
            <a:pPr marL="355600" marR="5080" indent="-342900">
              <a:lnSpc>
                <a:spcPts val="3790"/>
              </a:lnSpc>
              <a:buChar char="•"/>
              <a:tabLst>
                <a:tab pos="354965" algn="l"/>
                <a:tab pos="355600" algn="l"/>
              </a:tabLst>
            </a:pPr>
            <a:r>
              <a:rPr sz="3200" spc="140" dirty="0">
                <a:solidFill>
                  <a:srgbClr val="FFFFFF"/>
                </a:solidFill>
                <a:latin typeface="Arial MT"/>
                <a:cs typeface="Arial MT"/>
              </a:rPr>
              <a:t>If</a:t>
            </a:r>
            <a:r>
              <a:rPr sz="3200" spc="265" dirty="0">
                <a:solidFill>
                  <a:srgbClr val="FFFFFF"/>
                </a:solidFill>
                <a:latin typeface="Arial MT"/>
                <a:cs typeface="Arial MT"/>
              </a:rPr>
              <a:t> </a:t>
            </a:r>
            <a:r>
              <a:rPr sz="3200" spc="130" dirty="0">
                <a:solidFill>
                  <a:srgbClr val="FFFFFF"/>
                </a:solidFill>
                <a:latin typeface="Arial MT"/>
                <a:cs typeface="Arial MT"/>
              </a:rPr>
              <a:t>you</a:t>
            </a:r>
            <a:r>
              <a:rPr sz="3200" spc="-85" dirty="0">
                <a:solidFill>
                  <a:srgbClr val="FFFFFF"/>
                </a:solidFill>
                <a:latin typeface="Arial MT"/>
                <a:cs typeface="Arial MT"/>
              </a:rPr>
              <a:t> </a:t>
            </a:r>
            <a:r>
              <a:rPr sz="3200" spc="185" dirty="0">
                <a:solidFill>
                  <a:srgbClr val="FFFFFF"/>
                </a:solidFill>
                <a:latin typeface="Arial MT"/>
                <a:cs typeface="Arial MT"/>
              </a:rPr>
              <a:t>want</a:t>
            </a:r>
            <a:r>
              <a:rPr sz="3200" spc="-85" dirty="0">
                <a:solidFill>
                  <a:srgbClr val="FFFFFF"/>
                </a:solidFill>
                <a:latin typeface="Arial MT"/>
                <a:cs typeface="Arial MT"/>
              </a:rPr>
              <a:t> </a:t>
            </a:r>
            <a:r>
              <a:rPr sz="3200" spc="170" dirty="0">
                <a:solidFill>
                  <a:srgbClr val="FFFFFF"/>
                </a:solidFill>
                <a:latin typeface="Arial MT"/>
                <a:cs typeface="Arial MT"/>
              </a:rPr>
              <a:t>the</a:t>
            </a:r>
            <a:r>
              <a:rPr sz="3200" spc="-95" dirty="0">
                <a:solidFill>
                  <a:srgbClr val="FFFFFF"/>
                </a:solidFill>
                <a:latin typeface="Arial MT"/>
                <a:cs typeface="Arial MT"/>
              </a:rPr>
              <a:t> </a:t>
            </a:r>
            <a:r>
              <a:rPr sz="3200" spc="180" dirty="0">
                <a:solidFill>
                  <a:srgbClr val="FFFFFF"/>
                </a:solidFill>
                <a:latin typeface="Arial MT"/>
                <a:cs typeface="Arial MT"/>
              </a:rPr>
              <a:t>function</a:t>
            </a:r>
            <a:r>
              <a:rPr sz="3200" spc="-80" dirty="0">
                <a:solidFill>
                  <a:srgbClr val="FFFFFF"/>
                </a:solidFill>
                <a:latin typeface="Arial MT"/>
                <a:cs typeface="Arial MT"/>
              </a:rPr>
              <a:t> </a:t>
            </a:r>
            <a:r>
              <a:rPr sz="3200" spc="195" dirty="0">
                <a:solidFill>
                  <a:srgbClr val="FFFFFF"/>
                </a:solidFill>
                <a:latin typeface="Arial MT"/>
                <a:cs typeface="Arial MT"/>
              </a:rPr>
              <a:t>to</a:t>
            </a:r>
            <a:r>
              <a:rPr sz="3200" spc="-85" dirty="0">
                <a:solidFill>
                  <a:srgbClr val="FFFFFF"/>
                </a:solidFill>
                <a:latin typeface="Arial MT"/>
                <a:cs typeface="Arial MT"/>
              </a:rPr>
              <a:t> </a:t>
            </a:r>
            <a:r>
              <a:rPr sz="3200" spc="145" dirty="0">
                <a:solidFill>
                  <a:srgbClr val="FFFFFF"/>
                </a:solidFill>
                <a:latin typeface="Arial MT"/>
                <a:cs typeface="Arial MT"/>
              </a:rPr>
              <a:t>execute</a:t>
            </a:r>
            <a:r>
              <a:rPr sz="3200" spc="-95" dirty="0">
                <a:solidFill>
                  <a:srgbClr val="FFFFFF"/>
                </a:solidFill>
                <a:latin typeface="Arial MT"/>
                <a:cs typeface="Arial MT"/>
              </a:rPr>
              <a:t> </a:t>
            </a:r>
            <a:r>
              <a:rPr sz="3200" spc="130" dirty="0">
                <a:solidFill>
                  <a:srgbClr val="FFFFFF"/>
                </a:solidFill>
                <a:latin typeface="Arial MT"/>
                <a:cs typeface="Arial MT"/>
              </a:rPr>
              <a:t>you </a:t>
            </a:r>
            <a:r>
              <a:rPr sz="3200" spc="-875" dirty="0">
                <a:solidFill>
                  <a:srgbClr val="FFFFFF"/>
                </a:solidFill>
                <a:latin typeface="Arial MT"/>
                <a:cs typeface="Arial MT"/>
              </a:rPr>
              <a:t> </a:t>
            </a:r>
            <a:r>
              <a:rPr sz="3200" spc="150" dirty="0">
                <a:solidFill>
                  <a:srgbClr val="FFFFFF"/>
                </a:solidFill>
                <a:latin typeface="Arial MT"/>
                <a:cs typeface="Arial MT"/>
              </a:rPr>
              <a:t>need</a:t>
            </a:r>
            <a:r>
              <a:rPr sz="3200" spc="-95" dirty="0">
                <a:solidFill>
                  <a:srgbClr val="FFFFFF"/>
                </a:solidFill>
                <a:latin typeface="Arial MT"/>
                <a:cs typeface="Arial MT"/>
              </a:rPr>
              <a:t> </a:t>
            </a:r>
            <a:r>
              <a:rPr sz="3200" spc="195" dirty="0">
                <a:solidFill>
                  <a:srgbClr val="FFFFFF"/>
                </a:solidFill>
                <a:latin typeface="Arial MT"/>
                <a:cs typeface="Arial MT"/>
              </a:rPr>
              <a:t>to</a:t>
            </a:r>
            <a:r>
              <a:rPr sz="3200" spc="-85" dirty="0">
                <a:solidFill>
                  <a:srgbClr val="FFFFFF"/>
                </a:solidFill>
                <a:latin typeface="Arial MT"/>
                <a:cs typeface="Arial MT"/>
              </a:rPr>
              <a:t> </a:t>
            </a:r>
            <a:r>
              <a:rPr sz="3100" b="1" spc="90" dirty="0">
                <a:solidFill>
                  <a:srgbClr val="FF0000"/>
                </a:solidFill>
                <a:latin typeface="Arial"/>
                <a:cs typeface="Arial"/>
              </a:rPr>
              <a:t>call</a:t>
            </a:r>
            <a:r>
              <a:rPr sz="3100" b="1" spc="-60" dirty="0">
                <a:solidFill>
                  <a:srgbClr val="FF0000"/>
                </a:solidFill>
                <a:latin typeface="Arial"/>
                <a:cs typeface="Arial"/>
              </a:rPr>
              <a:t> </a:t>
            </a:r>
            <a:r>
              <a:rPr sz="3200" spc="170" dirty="0">
                <a:solidFill>
                  <a:srgbClr val="FFFFFF"/>
                </a:solidFill>
                <a:latin typeface="Arial MT"/>
                <a:cs typeface="Arial MT"/>
              </a:rPr>
              <a:t>the</a:t>
            </a:r>
            <a:r>
              <a:rPr sz="3200" spc="-95" dirty="0">
                <a:solidFill>
                  <a:srgbClr val="FFFFFF"/>
                </a:solidFill>
                <a:latin typeface="Arial MT"/>
                <a:cs typeface="Arial MT"/>
              </a:rPr>
              <a:t> </a:t>
            </a:r>
            <a:r>
              <a:rPr sz="3200" spc="175" dirty="0">
                <a:solidFill>
                  <a:srgbClr val="FFFFFF"/>
                </a:solidFill>
                <a:latin typeface="Arial MT"/>
                <a:cs typeface="Arial MT"/>
              </a:rPr>
              <a:t>function:</a:t>
            </a:r>
            <a:endParaRPr sz="3200">
              <a:latin typeface="Arial MT"/>
              <a:cs typeface="Arial MT"/>
            </a:endParaRPr>
          </a:p>
          <a:p>
            <a:pPr marL="755650" marR="562610" lvl="1" indent="-285750">
              <a:lnSpc>
                <a:spcPct val="101400"/>
              </a:lnSpc>
              <a:spcBef>
                <a:spcPts val="505"/>
              </a:spcBef>
              <a:buChar char="–"/>
              <a:tabLst>
                <a:tab pos="755650" algn="l"/>
              </a:tabLst>
            </a:pPr>
            <a:r>
              <a:rPr sz="2800" spc="-15" dirty="0">
                <a:solidFill>
                  <a:srgbClr val="FFFFFF"/>
                </a:solidFill>
                <a:latin typeface="Arial MT"/>
                <a:cs typeface="Arial MT"/>
              </a:rPr>
              <a:t>You</a:t>
            </a:r>
            <a:r>
              <a:rPr sz="2800" spc="-90" dirty="0">
                <a:solidFill>
                  <a:srgbClr val="FFFFFF"/>
                </a:solidFill>
                <a:latin typeface="Arial MT"/>
                <a:cs typeface="Arial MT"/>
              </a:rPr>
              <a:t> </a:t>
            </a:r>
            <a:r>
              <a:rPr sz="2800" spc="160" dirty="0">
                <a:solidFill>
                  <a:srgbClr val="FFFFFF"/>
                </a:solidFill>
                <a:latin typeface="Arial MT"/>
                <a:cs typeface="Arial MT"/>
              </a:rPr>
              <a:t>can</a:t>
            </a:r>
            <a:r>
              <a:rPr sz="2800" spc="-90" dirty="0">
                <a:solidFill>
                  <a:srgbClr val="FFFFFF"/>
                </a:solidFill>
                <a:latin typeface="Arial MT"/>
                <a:cs typeface="Arial MT"/>
              </a:rPr>
              <a:t> </a:t>
            </a:r>
            <a:r>
              <a:rPr sz="2800" spc="155" dirty="0">
                <a:solidFill>
                  <a:srgbClr val="FFFFFF"/>
                </a:solidFill>
                <a:latin typeface="Arial MT"/>
                <a:cs typeface="Arial MT"/>
              </a:rPr>
              <a:t>call</a:t>
            </a:r>
            <a:r>
              <a:rPr sz="2800" spc="-80" dirty="0">
                <a:solidFill>
                  <a:srgbClr val="FFFFFF"/>
                </a:solidFill>
                <a:latin typeface="Arial MT"/>
                <a:cs typeface="Arial MT"/>
              </a:rPr>
              <a:t> </a:t>
            </a:r>
            <a:r>
              <a:rPr sz="2800" spc="145" dirty="0">
                <a:solidFill>
                  <a:srgbClr val="FFFFFF"/>
                </a:solidFill>
                <a:latin typeface="Arial MT"/>
                <a:cs typeface="Arial MT"/>
              </a:rPr>
              <a:t>the</a:t>
            </a:r>
            <a:r>
              <a:rPr sz="2800" spc="-85" dirty="0">
                <a:solidFill>
                  <a:srgbClr val="FFFFFF"/>
                </a:solidFill>
                <a:latin typeface="Arial MT"/>
                <a:cs typeface="Arial MT"/>
              </a:rPr>
              <a:t> </a:t>
            </a:r>
            <a:r>
              <a:rPr sz="2800" spc="160" dirty="0">
                <a:solidFill>
                  <a:srgbClr val="FFFFFF"/>
                </a:solidFill>
                <a:latin typeface="Arial MT"/>
                <a:cs typeface="Arial MT"/>
              </a:rPr>
              <a:t>function</a:t>
            </a:r>
            <a:r>
              <a:rPr sz="2800" spc="-85" dirty="0">
                <a:solidFill>
                  <a:srgbClr val="FFFFFF"/>
                </a:solidFill>
                <a:latin typeface="Arial MT"/>
                <a:cs typeface="Arial MT"/>
              </a:rPr>
              <a:t> </a:t>
            </a:r>
            <a:r>
              <a:rPr sz="2800" spc="135" dirty="0">
                <a:solidFill>
                  <a:srgbClr val="FFFFFF"/>
                </a:solidFill>
                <a:latin typeface="Arial MT"/>
                <a:cs typeface="Arial MT"/>
              </a:rPr>
              <a:t>by</a:t>
            </a:r>
            <a:r>
              <a:rPr sz="2800" spc="-90" dirty="0">
                <a:solidFill>
                  <a:srgbClr val="FFFFFF"/>
                </a:solidFill>
                <a:latin typeface="Arial MT"/>
                <a:cs typeface="Arial MT"/>
              </a:rPr>
              <a:t> </a:t>
            </a:r>
            <a:r>
              <a:rPr sz="2800" spc="190" dirty="0">
                <a:solidFill>
                  <a:srgbClr val="FFFFFF"/>
                </a:solidFill>
                <a:latin typeface="Arial MT"/>
                <a:cs typeface="Arial MT"/>
              </a:rPr>
              <a:t>writing</a:t>
            </a:r>
            <a:r>
              <a:rPr sz="2800" spc="-85" dirty="0">
                <a:solidFill>
                  <a:srgbClr val="FFFFFF"/>
                </a:solidFill>
                <a:latin typeface="Arial MT"/>
                <a:cs typeface="Arial MT"/>
              </a:rPr>
              <a:t> </a:t>
            </a:r>
            <a:r>
              <a:rPr sz="2800" spc="145" dirty="0">
                <a:solidFill>
                  <a:srgbClr val="FFFFFF"/>
                </a:solidFill>
                <a:latin typeface="Arial MT"/>
                <a:cs typeface="Arial MT"/>
              </a:rPr>
              <a:t>the </a:t>
            </a:r>
            <a:r>
              <a:rPr sz="2800" spc="-760" dirty="0">
                <a:solidFill>
                  <a:srgbClr val="FFFFFF"/>
                </a:solidFill>
                <a:latin typeface="Arial MT"/>
                <a:cs typeface="Arial MT"/>
              </a:rPr>
              <a:t> </a:t>
            </a:r>
            <a:r>
              <a:rPr sz="2800" spc="160" dirty="0">
                <a:solidFill>
                  <a:srgbClr val="FFFFFF"/>
                </a:solidFill>
                <a:latin typeface="Arial MT"/>
                <a:cs typeface="Arial MT"/>
              </a:rPr>
              <a:t>function</a:t>
            </a:r>
            <a:r>
              <a:rPr sz="2800" spc="-90" dirty="0">
                <a:solidFill>
                  <a:srgbClr val="FFFFFF"/>
                </a:solidFill>
                <a:latin typeface="Arial MT"/>
                <a:cs typeface="Arial MT"/>
              </a:rPr>
              <a:t> </a:t>
            </a:r>
            <a:r>
              <a:rPr sz="2800" spc="114" dirty="0">
                <a:solidFill>
                  <a:srgbClr val="FFFFFF"/>
                </a:solidFill>
                <a:latin typeface="Arial MT"/>
                <a:cs typeface="Arial MT"/>
              </a:rPr>
              <a:t>name</a:t>
            </a:r>
            <a:r>
              <a:rPr sz="2800" spc="-80" dirty="0">
                <a:solidFill>
                  <a:srgbClr val="FFFFFF"/>
                </a:solidFill>
                <a:latin typeface="Arial MT"/>
                <a:cs typeface="Arial MT"/>
              </a:rPr>
              <a:t> </a:t>
            </a:r>
            <a:r>
              <a:rPr sz="2800" spc="140" dirty="0">
                <a:solidFill>
                  <a:srgbClr val="FFFFFF"/>
                </a:solidFill>
                <a:latin typeface="Arial MT"/>
                <a:cs typeface="Arial MT"/>
              </a:rPr>
              <a:t>followed</a:t>
            </a:r>
            <a:r>
              <a:rPr sz="2800" spc="-85" dirty="0">
                <a:solidFill>
                  <a:srgbClr val="FFFFFF"/>
                </a:solidFill>
                <a:latin typeface="Arial MT"/>
                <a:cs typeface="Arial MT"/>
              </a:rPr>
              <a:t> </a:t>
            </a:r>
            <a:r>
              <a:rPr sz="2800" spc="135" dirty="0">
                <a:solidFill>
                  <a:srgbClr val="FFFFFF"/>
                </a:solidFill>
                <a:latin typeface="Arial MT"/>
                <a:cs typeface="Arial MT"/>
              </a:rPr>
              <a:t>by</a:t>
            </a:r>
            <a:r>
              <a:rPr sz="2800" spc="-85" dirty="0">
                <a:solidFill>
                  <a:srgbClr val="FFFFFF"/>
                </a:solidFill>
                <a:latin typeface="Arial MT"/>
                <a:cs typeface="Arial MT"/>
              </a:rPr>
              <a:t> </a:t>
            </a:r>
            <a:r>
              <a:rPr sz="2800" spc="215" dirty="0">
                <a:solidFill>
                  <a:srgbClr val="FFFFFF"/>
                </a:solidFill>
                <a:latin typeface="Arial MT"/>
                <a:cs typeface="Arial MT"/>
              </a:rPr>
              <a:t>“</a:t>
            </a:r>
            <a:r>
              <a:rPr sz="4125" b="1" spc="322" baseline="1010" dirty="0">
                <a:solidFill>
                  <a:srgbClr val="FF0000"/>
                </a:solidFill>
                <a:latin typeface="Arial"/>
                <a:cs typeface="Arial"/>
              </a:rPr>
              <a:t>(</a:t>
            </a:r>
            <a:r>
              <a:rPr sz="4125" b="1" spc="-104" baseline="1010" dirty="0">
                <a:solidFill>
                  <a:srgbClr val="FF0000"/>
                </a:solidFill>
                <a:latin typeface="Arial"/>
                <a:cs typeface="Arial"/>
              </a:rPr>
              <a:t> </a:t>
            </a:r>
            <a:r>
              <a:rPr sz="4125" b="1" spc="315" baseline="1010" dirty="0">
                <a:solidFill>
                  <a:srgbClr val="FF0000"/>
                </a:solidFill>
                <a:latin typeface="Arial"/>
                <a:cs typeface="Arial"/>
              </a:rPr>
              <a:t>)</a:t>
            </a:r>
            <a:r>
              <a:rPr sz="2800" spc="210" dirty="0">
                <a:solidFill>
                  <a:srgbClr val="FFFFFF"/>
                </a:solidFill>
                <a:latin typeface="Arial MT"/>
                <a:cs typeface="Arial MT"/>
              </a:rPr>
              <a:t>”</a:t>
            </a:r>
            <a:endParaRPr sz="2800">
              <a:latin typeface="Arial MT"/>
              <a:cs typeface="Arial MT"/>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682940"/>
            <a:ext cx="10515600" cy="689932"/>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r>
              <a:rPr spc="-185" dirty="0"/>
              <a:t> </a:t>
            </a:r>
            <a:r>
              <a:rPr spc="180" dirty="0"/>
              <a:t>Flow</a:t>
            </a:r>
          </a:p>
        </p:txBody>
      </p:sp>
      <p:sp>
        <p:nvSpPr>
          <p:cNvPr id="3" name="object 3"/>
          <p:cNvSpPr txBox="1"/>
          <p:nvPr/>
        </p:nvSpPr>
        <p:spPr>
          <a:xfrm>
            <a:off x="2059941" y="1532635"/>
            <a:ext cx="8004175" cy="4920578"/>
          </a:xfrm>
          <a:prstGeom prst="rect">
            <a:avLst/>
          </a:prstGeom>
        </p:spPr>
        <p:txBody>
          <a:bodyPr vert="horz" wrap="square" lIns="0" tIns="102870" rIns="0" bIns="0" rtlCol="0">
            <a:spAutoFit/>
          </a:bodyPr>
          <a:lstStyle/>
          <a:p>
            <a:pPr marL="355600" marR="17780" indent="-342900">
              <a:lnSpc>
                <a:spcPct val="80300"/>
              </a:lnSpc>
              <a:spcBef>
                <a:spcPts val="810"/>
              </a:spcBef>
              <a:buChar char="•"/>
              <a:tabLst>
                <a:tab pos="354965" algn="l"/>
                <a:tab pos="355600" algn="l"/>
              </a:tabLst>
            </a:pPr>
            <a:r>
              <a:rPr sz="3000" spc="90" dirty="0">
                <a:solidFill>
                  <a:srgbClr val="FFFFFF"/>
                </a:solidFill>
                <a:latin typeface="Arial MT"/>
                <a:cs typeface="Arial MT"/>
              </a:rPr>
              <a:t>When</a:t>
            </a:r>
            <a:r>
              <a:rPr sz="3000" spc="-90" dirty="0">
                <a:solidFill>
                  <a:srgbClr val="FFFFFF"/>
                </a:solidFill>
                <a:latin typeface="Arial MT"/>
                <a:cs typeface="Arial MT"/>
              </a:rPr>
              <a:t> </a:t>
            </a:r>
            <a:r>
              <a:rPr sz="3000" spc="120" dirty="0">
                <a:solidFill>
                  <a:srgbClr val="FFFFFF"/>
                </a:solidFill>
                <a:latin typeface="Arial MT"/>
                <a:cs typeface="Arial MT"/>
              </a:rPr>
              <a:t>you</a:t>
            </a:r>
            <a:r>
              <a:rPr sz="3000" spc="-90" dirty="0">
                <a:solidFill>
                  <a:srgbClr val="FFFFFF"/>
                </a:solidFill>
                <a:latin typeface="Arial MT"/>
                <a:cs typeface="Arial MT"/>
              </a:rPr>
              <a:t> </a:t>
            </a:r>
            <a:r>
              <a:rPr sz="3000" spc="210" dirty="0">
                <a:solidFill>
                  <a:srgbClr val="FFFFFF"/>
                </a:solidFill>
                <a:latin typeface="Arial MT"/>
                <a:cs typeface="Arial MT"/>
              </a:rPr>
              <a:t>write</a:t>
            </a:r>
            <a:r>
              <a:rPr sz="3000" spc="-85" dirty="0">
                <a:solidFill>
                  <a:srgbClr val="FFFFFF"/>
                </a:solidFill>
                <a:latin typeface="Arial MT"/>
                <a:cs typeface="Arial MT"/>
              </a:rPr>
              <a:t> </a:t>
            </a:r>
            <a:r>
              <a:rPr sz="3000" spc="110" dirty="0">
                <a:solidFill>
                  <a:srgbClr val="FFFFFF"/>
                </a:solidFill>
                <a:latin typeface="Arial MT"/>
                <a:cs typeface="Arial MT"/>
              </a:rPr>
              <a:t>a</a:t>
            </a:r>
            <a:r>
              <a:rPr sz="3000" spc="-85" dirty="0">
                <a:solidFill>
                  <a:srgbClr val="FFFFFF"/>
                </a:solidFill>
                <a:latin typeface="Arial MT"/>
                <a:cs typeface="Arial MT"/>
              </a:rPr>
              <a:t> </a:t>
            </a:r>
            <a:r>
              <a:rPr sz="3000" spc="170" dirty="0">
                <a:solidFill>
                  <a:srgbClr val="FFFFFF"/>
                </a:solidFill>
                <a:latin typeface="Arial MT"/>
                <a:cs typeface="Arial MT"/>
              </a:rPr>
              <a:t>program</a:t>
            </a:r>
            <a:r>
              <a:rPr sz="3000" spc="-95" dirty="0">
                <a:solidFill>
                  <a:srgbClr val="FFFFFF"/>
                </a:solidFill>
                <a:latin typeface="Arial MT"/>
                <a:cs typeface="Arial MT"/>
              </a:rPr>
              <a:t> </a:t>
            </a:r>
            <a:r>
              <a:rPr sz="3000" spc="195" dirty="0">
                <a:solidFill>
                  <a:srgbClr val="FFFFFF"/>
                </a:solidFill>
                <a:latin typeface="Arial MT"/>
                <a:cs typeface="Arial MT"/>
              </a:rPr>
              <a:t>with</a:t>
            </a:r>
            <a:r>
              <a:rPr sz="3000" spc="-90" dirty="0">
                <a:solidFill>
                  <a:srgbClr val="FFFFFF"/>
                </a:solidFill>
                <a:latin typeface="Arial MT"/>
                <a:cs typeface="Arial MT"/>
              </a:rPr>
              <a:t> </a:t>
            </a:r>
            <a:r>
              <a:rPr sz="3000" spc="150" dirty="0">
                <a:solidFill>
                  <a:srgbClr val="FFFFFF"/>
                </a:solidFill>
                <a:latin typeface="Arial MT"/>
                <a:cs typeface="Arial MT"/>
              </a:rPr>
              <a:t>functions, </a:t>
            </a:r>
            <a:r>
              <a:rPr sz="3000" spc="-815" dirty="0">
                <a:solidFill>
                  <a:srgbClr val="FFFFFF"/>
                </a:solidFill>
                <a:latin typeface="Arial MT"/>
                <a:cs typeface="Arial MT"/>
              </a:rPr>
              <a:t> </a:t>
            </a:r>
            <a:r>
              <a:rPr sz="3000" spc="120" dirty="0">
                <a:solidFill>
                  <a:srgbClr val="FF0000"/>
                </a:solidFill>
                <a:latin typeface="Arial MT"/>
                <a:cs typeface="Arial MT"/>
              </a:rPr>
              <a:t>always </a:t>
            </a:r>
            <a:r>
              <a:rPr sz="3000" spc="175" dirty="0">
                <a:solidFill>
                  <a:srgbClr val="FFFFFF"/>
                </a:solidFill>
                <a:latin typeface="Arial MT"/>
                <a:cs typeface="Arial MT"/>
              </a:rPr>
              <a:t>add </a:t>
            </a:r>
            <a:r>
              <a:rPr sz="3000" spc="160" dirty="0">
                <a:solidFill>
                  <a:srgbClr val="FFFFFF"/>
                </a:solidFill>
                <a:latin typeface="Arial MT"/>
                <a:cs typeface="Arial MT"/>
              </a:rPr>
              <a:t>the </a:t>
            </a:r>
            <a:r>
              <a:rPr sz="3000" spc="170" dirty="0">
                <a:solidFill>
                  <a:srgbClr val="FFFFFF"/>
                </a:solidFill>
                <a:latin typeface="Arial MT"/>
                <a:cs typeface="Arial MT"/>
              </a:rPr>
              <a:t>function </a:t>
            </a:r>
            <a:r>
              <a:rPr sz="3000" spc="160" dirty="0">
                <a:solidFill>
                  <a:srgbClr val="FFFFFF"/>
                </a:solidFill>
                <a:latin typeface="Arial MT"/>
                <a:cs typeface="Arial MT"/>
              </a:rPr>
              <a:t>definition </a:t>
            </a:r>
            <a:r>
              <a:rPr sz="3000" spc="185" dirty="0">
                <a:solidFill>
                  <a:srgbClr val="FFFFFF"/>
                </a:solidFill>
                <a:latin typeface="Arial MT"/>
                <a:cs typeface="Arial MT"/>
              </a:rPr>
              <a:t>to </a:t>
            </a:r>
            <a:r>
              <a:rPr sz="3000" spc="160" dirty="0">
                <a:solidFill>
                  <a:srgbClr val="FFFFFF"/>
                </a:solidFill>
                <a:latin typeface="Arial MT"/>
                <a:cs typeface="Arial MT"/>
              </a:rPr>
              <a:t>the </a:t>
            </a:r>
            <a:r>
              <a:rPr sz="3000" spc="-819" dirty="0">
                <a:solidFill>
                  <a:srgbClr val="FFFFFF"/>
                </a:solidFill>
                <a:latin typeface="Arial MT"/>
                <a:cs typeface="Arial MT"/>
              </a:rPr>
              <a:t> </a:t>
            </a:r>
            <a:r>
              <a:rPr sz="3000" spc="155" dirty="0">
                <a:solidFill>
                  <a:srgbClr val="FFFFFF"/>
                </a:solidFill>
                <a:latin typeface="Arial MT"/>
                <a:cs typeface="Arial MT"/>
              </a:rPr>
              <a:t>beginning</a:t>
            </a:r>
            <a:r>
              <a:rPr sz="3000" spc="-90" dirty="0">
                <a:solidFill>
                  <a:srgbClr val="FFFFFF"/>
                </a:solidFill>
                <a:latin typeface="Arial MT"/>
                <a:cs typeface="Arial MT"/>
              </a:rPr>
              <a:t> </a:t>
            </a:r>
            <a:r>
              <a:rPr sz="3000" spc="150" dirty="0">
                <a:solidFill>
                  <a:srgbClr val="FFFFFF"/>
                </a:solidFill>
                <a:latin typeface="Arial MT"/>
                <a:cs typeface="Arial MT"/>
              </a:rPr>
              <a:t>of</a:t>
            </a:r>
            <a:r>
              <a:rPr sz="3000" spc="250" dirty="0">
                <a:solidFill>
                  <a:srgbClr val="FFFFFF"/>
                </a:solidFill>
                <a:latin typeface="Arial MT"/>
                <a:cs typeface="Arial MT"/>
              </a:rPr>
              <a:t> </a:t>
            </a:r>
            <a:r>
              <a:rPr sz="3000" spc="170" dirty="0">
                <a:solidFill>
                  <a:srgbClr val="FFFFFF"/>
                </a:solidFill>
                <a:latin typeface="Arial MT"/>
                <a:cs typeface="Arial MT"/>
              </a:rPr>
              <a:t>your</a:t>
            </a:r>
            <a:r>
              <a:rPr sz="3000" spc="-85" dirty="0">
                <a:solidFill>
                  <a:srgbClr val="FFFFFF"/>
                </a:solidFill>
                <a:latin typeface="Arial MT"/>
                <a:cs typeface="Arial MT"/>
              </a:rPr>
              <a:t> </a:t>
            </a:r>
            <a:r>
              <a:rPr sz="3000" spc="160" dirty="0">
                <a:solidFill>
                  <a:srgbClr val="FFFFFF"/>
                </a:solidFill>
                <a:latin typeface="Arial MT"/>
                <a:cs typeface="Arial MT"/>
              </a:rPr>
              <a:t>program:</a:t>
            </a:r>
            <a:endParaRPr sz="3000">
              <a:latin typeface="Arial MT"/>
              <a:cs typeface="Arial MT"/>
            </a:endParaRPr>
          </a:p>
          <a:p>
            <a:pPr>
              <a:spcBef>
                <a:spcPts val="15"/>
              </a:spcBef>
              <a:buClr>
                <a:srgbClr val="FFFFFF"/>
              </a:buClr>
              <a:buFont typeface="Arial MT"/>
              <a:buChar char="•"/>
            </a:pPr>
            <a:endParaRPr sz="3650">
              <a:latin typeface="Arial MT"/>
              <a:cs typeface="Arial MT"/>
            </a:endParaRPr>
          </a:p>
          <a:p>
            <a:pPr marL="755650" marR="723265" lvl="1" indent="-285750">
              <a:lnSpc>
                <a:spcPts val="2500"/>
              </a:lnSpc>
              <a:buChar char="–"/>
              <a:tabLst>
                <a:tab pos="755650" algn="l"/>
              </a:tabLst>
            </a:pPr>
            <a:r>
              <a:rPr sz="2600" spc="-10" dirty="0">
                <a:solidFill>
                  <a:srgbClr val="FF0000"/>
                </a:solidFill>
                <a:latin typeface="Arial MT"/>
                <a:cs typeface="Arial MT"/>
              </a:rPr>
              <a:t>You</a:t>
            </a:r>
            <a:r>
              <a:rPr sz="2600" spc="-80" dirty="0">
                <a:solidFill>
                  <a:srgbClr val="FF0000"/>
                </a:solidFill>
                <a:latin typeface="Arial MT"/>
                <a:cs typeface="Arial MT"/>
              </a:rPr>
              <a:t> </a:t>
            </a:r>
            <a:r>
              <a:rPr sz="2600" spc="150" dirty="0">
                <a:solidFill>
                  <a:srgbClr val="FF0000"/>
                </a:solidFill>
                <a:latin typeface="Arial MT"/>
                <a:cs typeface="Arial MT"/>
              </a:rPr>
              <a:t>cannot</a:t>
            </a:r>
            <a:r>
              <a:rPr sz="2600" spc="-80" dirty="0">
                <a:solidFill>
                  <a:srgbClr val="FF0000"/>
                </a:solidFill>
                <a:latin typeface="Arial MT"/>
                <a:cs typeface="Arial MT"/>
              </a:rPr>
              <a:t> </a:t>
            </a:r>
            <a:r>
              <a:rPr sz="2600" spc="110" dirty="0">
                <a:solidFill>
                  <a:srgbClr val="FF0000"/>
                </a:solidFill>
                <a:latin typeface="Arial MT"/>
                <a:cs typeface="Arial MT"/>
              </a:rPr>
              <a:t>use</a:t>
            </a:r>
            <a:r>
              <a:rPr sz="2600" spc="-75" dirty="0">
                <a:solidFill>
                  <a:srgbClr val="FF0000"/>
                </a:solidFill>
                <a:latin typeface="Arial MT"/>
                <a:cs typeface="Arial MT"/>
              </a:rPr>
              <a:t> </a:t>
            </a:r>
            <a:r>
              <a:rPr sz="2600" spc="145" dirty="0">
                <a:solidFill>
                  <a:srgbClr val="FF0000"/>
                </a:solidFill>
                <a:latin typeface="Arial MT"/>
                <a:cs typeface="Arial MT"/>
              </a:rPr>
              <a:t>functions</a:t>
            </a:r>
            <a:r>
              <a:rPr sz="2600" spc="-80" dirty="0">
                <a:solidFill>
                  <a:srgbClr val="FF0000"/>
                </a:solidFill>
                <a:latin typeface="Arial MT"/>
                <a:cs typeface="Arial MT"/>
              </a:rPr>
              <a:t> </a:t>
            </a:r>
            <a:r>
              <a:rPr sz="2600" spc="135" dirty="0">
                <a:solidFill>
                  <a:srgbClr val="FF0000"/>
                </a:solidFill>
                <a:latin typeface="Arial MT"/>
                <a:cs typeface="Arial MT"/>
              </a:rPr>
              <a:t>before</a:t>
            </a:r>
            <a:r>
              <a:rPr sz="2600" spc="-75" dirty="0">
                <a:solidFill>
                  <a:srgbClr val="FF0000"/>
                </a:solidFill>
                <a:latin typeface="Arial MT"/>
                <a:cs typeface="Arial MT"/>
              </a:rPr>
              <a:t> </a:t>
            </a:r>
            <a:r>
              <a:rPr sz="2600" spc="114" dirty="0">
                <a:solidFill>
                  <a:srgbClr val="FF0000"/>
                </a:solidFill>
                <a:latin typeface="Arial MT"/>
                <a:cs typeface="Arial MT"/>
              </a:rPr>
              <a:t>they</a:t>
            </a:r>
            <a:r>
              <a:rPr sz="2600" spc="-80" dirty="0">
                <a:solidFill>
                  <a:srgbClr val="FF0000"/>
                </a:solidFill>
                <a:latin typeface="Arial MT"/>
                <a:cs typeface="Arial MT"/>
              </a:rPr>
              <a:t> </a:t>
            </a:r>
            <a:r>
              <a:rPr sz="2600" spc="135" dirty="0">
                <a:solidFill>
                  <a:srgbClr val="FF0000"/>
                </a:solidFill>
                <a:latin typeface="Arial MT"/>
                <a:cs typeface="Arial MT"/>
              </a:rPr>
              <a:t>are </a:t>
            </a:r>
            <a:r>
              <a:rPr sz="2600" spc="-705" dirty="0">
                <a:solidFill>
                  <a:srgbClr val="FF0000"/>
                </a:solidFill>
                <a:latin typeface="Arial MT"/>
                <a:cs typeface="Arial MT"/>
              </a:rPr>
              <a:t> </a:t>
            </a:r>
            <a:r>
              <a:rPr sz="2600" spc="140" dirty="0">
                <a:solidFill>
                  <a:srgbClr val="FF0000"/>
                </a:solidFill>
                <a:latin typeface="Arial MT"/>
                <a:cs typeface="Arial MT"/>
              </a:rPr>
              <a:t>defined</a:t>
            </a:r>
            <a:endParaRPr sz="2600">
              <a:latin typeface="Arial MT"/>
              <a:cs typeface="Arial MT"/>
            </a:endParaRPr>
          </a:p>
          <a:p>
            <a:pPr lvl="1">
              <a:spcBef>
                <a:spcPts val="40"/>
              </a:spcBef>
              <a:buChar char="–"/>
            </a:pPr>
            <a:endParaRPr sz="3700">
              <a:latin typeface="Arial MT"/>
              <a:cs typeface="Arial MT"/>
            </a:endParaRPr>
          </a:p>
          <a:p>
            <a:pPr marL="355600" marR="965200" indent="-342900">
              <a:lnSpc>
                <a:spcPts val="2880"/>
              </a:lnSpc>
              <a:spcBef>
                <a:spcPts val="5"/>
              </a:spcBef>
              <a:buChar char="•"/>
              <a:tabLst>
                <a:tab pos="354965" algn="l"/>
                <a:tab pos="355600" algn="l"/>
              </a:tabLst>
            </a:pPr>
            <a:r>
              <a:rPr sz="3000" spc="90" dirty="0">
                <a:solidFill>
                  <a:srgbClr val="FFFFFF"/>
                </a:solidFill>
                <a:latin typeface="Arial MT"/>
                <a:cs typeface="Arial MT"/>
              </a:rPr>
              <a:t>When</a:t>
            </a:r>
            <a:r>
              <a:rPr sz="3000" spc="-90" dirty="0">
                <a:solidFill>
                  <a:srgbClr val="FFFFFF"/>
                </a:solidFill>
                <a:latin typeface="Arial MT"/>
                <a:cs typeface="Arial MT"/>
              </a:rPr>
              <a:t> </a:t>
            </a:r>
            <a:r>
              <a:rPr sz="3000" spc="120" dirty="0">
                <a:solidFill>
                  <a:srgbClr val="FFFFFF"/>
                </a:solidFill>
                <a:latin typeface="Arial MT"/>
                <a:cs typeface="Arial MT"/>
              </a:rPr>
              <a:t>you</a:t>
            </a:r>
            <a:r>
              <a:rPr sz="3000" spc="-90" dirty="0">
                <a:solidFill>
                  <a:srgbClr val="FFFFFF"/>
                </a:solidFill>
                <a:latin typeface="Arial MT"/>
                <a:cs typeface="Arial MT"/>
              </a:rPr>
              <a:t> </a:t>
            </a:r>
            <a:r>
              <a:rPr sz="3000" spc="170" dirty="0">
                <a:solidFill>
                  <a:srgbClr val="FFFFFF"/>
                </a:solidFill>
                <a:latin typeface="Arial MT"/>
                <a:cs typeface="Arial MT"/>
              </a:rPr>
              <a:t>call</a:t>
            </a:r>
            <a:r>
              <a:rPr sz="3000" spc="-85" dirty="0">
                <a:solidFill>
                  <a:srgbClr val="FFFFFF"/>
                </a:solidFill>
                <a:latin typeface="Arial MT"/>
                <a:cs typeface="Arial MT"/>
              </a:rPr>
              <a:t> </a:t>
            </a:r>
            <a:r>
              <a:rPr sz="3000" spc="110" dirty="0">
                <a:solidFill>
                  <a:srgbClr val="FFFFFF"/>
                </a:solidFill>
                <a:latin typeface="Arial MT"/>
                <a:cs typeface="Arial MT"/>
              </a:rPr>
              <a:t>a</a:t>
            </a:r>
            <a:r>
              <a:rPr sz="3000" spc="-85" dirty="0">
                <a:solidFill>
                  <a:srgbClr val="FFFFFF"/>
                </a:solidFill>
                <a:latin typeface="Arial MT"/>
                <a:cs typeface="Arial MT"/>
              </a:rPr>
              <a:t> </a:t>
            </a:r>
            <a:r>
              <a:rPr sz="3000" spc="165" dirty="0">
                <a:solidFill>
                  <a:srgbClr val="FFFFFF"/>
                </a:solidFill>
                <a:latin typeface="Arial MT"/>
                <a:cs typeface="Arial MT"/>
              </a:rPr>
              <a:t>function,</a:t>
            </a:r>
            <a:r>
              <a:rPr sz="3000" spc="-90"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25" dirty="0">
                <a:solidFill>
                  <a:srgbClr val="FFFFFF"/>
                </a:solidFill>
                <a:latin typeface="Arial MT"/>
                <a:cs typeface="Arial MT"/>
              </a:rPr>
              <a:t>Python </a:t>
            </a:r>
            <a:r>
              <a:rPr sz="3000" spc="-819" dirty="0">
                <a:solidFill>
                  <a:srgbClr val="FFFFFF"/>
                </a:solidFill>
                <a:latin typeface="Arial MT"/>
                <a:cs typeface="Arial MT"/>
              </a:rPr>
              <a:t> </a:t>
            </a:r>
            <a:r>
              <a:rPr sz="3000" spc="190" dirty="0">
                <a:solidFill>
                  <a:srgbClr val="FFFFFF"/>
                </a:solidFill>
                <a:latin typeface="Arial MT"/>
                <a:cs typeface="Arial MT"/>
              </a:rPr>
              <a:t>interpreter</a:t>
            </a:r>
            <a:endParaRPr sz="3000">
              <a:latin typeface="Arial MT"/>
              <a:cs typeface="Arial MT"/>
            </a:endParaRPr>
          </a:p>
          <a:p>
            <a:pPr marL="755650" lvl="1" indent="-285750">
              <a:lnSpc>
                <a:spcPts val="3110"/>
              </a:lnSpc>
              <a:spcBef>
                <a:spcPts val="40"/>
              </a:spcBef>
              <a:buChar char="–"/>
              <a:tabLst>
                <a:tab pos="755650" algn="l"/>
              </a:tabLst>
            </a:pPr>
            <a:r>
              <a:rPr sz="2600" spc="130" dirty="0">
                <a:solidFill>
                  <a:srgbClr val="FFFFFF"/>
                </a:solidFill>
                <a:latin typeface="Arial MT"/>
                <a:cs typeface="Arial MT"/>
              </a:rPr>
              <a:t>jumps</a:t>
            </a:r>
            <a:r>
              <a:rPr sz="2600" spc="-80" dirty="0">
                <a:solidFill>
                  <a:srgbClr val="FFFFFF"/>
                </a:solidFill>
                <a:latin typeface="Arial MT"/>
                <a:cs typeface="Arial MT"/>
              </a:rPr>
              <a:t> </a:t>
            </a:r>
            <a:r>
              <a:rPr sz="2600" spc="160" dirty="0">
                <a:solidFill>
                  <a:srgbClr val="FFFFFF"/>
                </a:solidFill>
                <a:latin typeface="Arial MT"/>
                <a:cs typeface="Arial MT"/>
              </a:rPr>
              <a:t>to</a:t>
            </a:r>
            <a:r>
              <a:rPr sz="2600" spc="-75" dirty="0">
                <a:solidFill>
                  <a:srgbClr val="FFFFFF"/>
                </a:solidFill>
                <a:latin typeface="Arial MT"/>
                <a:cs typeface="Arial MT"/>
              </a:rPr>
              <a:t> </a:t>
            </a:r>
            <a:r>
              <a:rPr sz="2600" spc="140" dirty="0">
                <a:solidFill>
                  <a:srgbClr val="FFFFFF"/>
                </a:solidFill>
                <a:latin typeface="Arial MT"/>
                <a:cs typeface="Arial MT"/>
              </a:rPr>
              <a:t>the</a:t>
            </a:r>
            <a:r>
              <a:rPr sz="2600" spc="-80" dirty="0">
                <a:solidFill>
                  <a:srgbClr val="FFFFFF"/>
                </a:solidFill>
                <a:latin typeface="Arial MT"/>
                <a:cs typeface="Arial MT"/>
              </a:rPr>
              <a:t> </a:t>
            </a:r>
            <a:r>
              <a:rPr sz="2600" spc="150" dirty="0">
                <a:solidFill>
                  <a:srgbClr val="FFFFFF"/>
                </a:solidFill>
                <a:latin typeface="Arial MT"/>
                <a:cs typeface="Arial MT"/>
              </a:rPr>
              <a:t>function</a:t>
            </a:r>
            <a:r>
              <a:rPr sz="2600" spc="-75" dirty="0">
                <a:solidFill>
                  <a:srgbClr val="FFFFFF"/>
                </a:solidFill>
                <a:latin typeface="Arial MT"/>
                <a:cs typeface="Arial MT"/>
              </a:rPr>
              <a:t> </a:t>
            </a:r>
            <a:r>
              <a:rPr sz="2600" spc="135" dirty="0">
                <a:solidFill>
                  <a:srgbClr val="FFFFFF"/>
                </a:solidFill>
                <a:latin typeface="Arial MT"/>
                <a:cs typeface="Arial MT"/>
              </a:rPr>
              <a:t>definition</a:t>
            </a:r>
            <a:endParaRPr sz="2600">
              <a:latin typeface="Arial MT"/>
              <a:cs typeface="Arial MT"/>
            </a:endParaRPr>
          </a:p>
          <a:p>
            <a:pPr marL="755650" lvl="1" indent="-285750">
              <a:lnSpc>
                <a:spcPts val="3095"/>
              </a:lnSpc>
              <a:buChar char="–"/>
              <a:tabLst>
                <a:tab pos="755650" algn="l"/>
              </a:tabLst>
            </a:pPr>
            <a:r>
              <a:rPr sz="2600" spc="120" dirty="0">
                <a:solidFill>
                  <a:srgbClr val="FFFFFF"/>
                </a:solidFill>
                <a:latin typeface="Arial MT"/>
                <a:cs typeface="Arial MT"/>
              </a:rPr>
              <a:t>executes</a:t>
            </a:r>
            <a:r>
              <a:rPr sz="2600" spc="-90" dirty="0">
                <a:solidFill>
                  <a:srgbClr val="FFFFFF"/>
                </a:solidFill>
                <a:latin typeface="Arial MT"/>
                <a:cs typeface="Arial MT"/>
              </a:rPr>
              <a:t> </a:t>
            </a:r>
            <a:r>
              <a:rPr sz="2600" spc="140" dirty="0">
                <a:solidFill>
                  <a:srgbClr val="FFFFFF"/>
                </a:solidFill>
                <a:latin typeface="Arial MT"/>
                <a:cs typeface="Arial MT"/>
              </a:rPr>
              <a:t>the</a:t>
            </a:r>
            <a:r>
              <a:rPr sz="2600" spc="-85" dirty="0">
                <a:solidFill>
                  <a:srgbClr val="FFFFFF"/>
                </a:solidFill>
                <a:latin typeface="Arial MT"/>
                <a:cs typeface="Arial MT"/>
              </a:rPr>
              <a:t> </a:t>
            </a:r>
            <a:r>
              <a:rPr sz="2600" spc="150" dirty="0">
                <a:solidFill>
                  <a:srgbClr val="FFFFFF"/>
                </a:solidFill>
                <a:latin typeface="Arial MT"/>
                <a:cs typeface="Arial MT"/>
              </a:rPr>
              <a:t>function</a:t>
            </a:r>
            <a:r>
              <a:rPr sz="2600" spc="-85" dirty="0">
                <a:solidFill>
                  <a:srgbClr val="FFFFFF"/>
                </a:solidFill>
                <a:latin typeface="Arial MT"/>
                <a:cs typeface="Arial MT"/>
              </a:rPr>
              <a:t> </a:t>
            </a:r>
            <a:r>
              <a:rPr sz="2600" spc="145" dirty="0">
                <a:solidFill>
                  <a:srgbClr val="FFFFFF"/>
                </a:solidFill>
                <a:latin typeface="Arial MT"/>
                <a:cs typeface="Arial MT"/>
              </a:rPr>
              <a:t>body</a:t>
            </a:r>
            <a:endParaRPr sz="2600">
              <a:latin typeface="Arial MT"/>
              <a:cs typeface="Arial MT"/>
            </a:endParaRPr>
          </a:p>
          <a:p>
            <a:pPr marL="755650" lvl="1" indent="-285750">
              <a:lnSpc>
                <a:spcPts val="3110"/>
              </a:lnSpc>
              <a:buChar char="–"/>
              <a:tabLst>
                <a:tab pos="755650" algn="l"/>
              </a:tabLst>
            </a:pPr>
            <a:r>
              <a:rPr sz="2600" spc="130" dirty="0">
                <a:solidFill>
                  <a:srgbClr val="FFFFFF"/>
                </a:solidFill>
                <a:latin typeface="Arial MT"/>
                <a:cs typeface="Arial MT"/>
              </a:rPr>
              <a:t>jumps</a:t>
            </a:r>
            <a:r>
              <a:rPr sz="2600" spc="-75" dirty="0">
                <a:solidFill>
                  <a:srgbClr val="FFFFFF"/>
                </a:solidFill>
                <a:latin typeface="Arial MT"/>
                <a:cs typeface="Arial MT"/>
              </a:rPr>
              <a:t> </a:t>
            </a:r>
            <a:r>
              <a:rPr sz="2600" spc="155" dirty="0">
                <a:solidFill>
                  <a:srgbClr val="FFFFFF"/>
                </a:solidFill>
                <a:latin typeface="Arial MT"/>
                <a:cs typeface="Arial MT"/>
              </a:rPr>
              <a:t>back</a:t>
            </a:r>
            <a:r>
              <a:rPr sz="2600" spc="-85" dirty="0">
                <a:solidFill>
                  <a:srgbClr val="FFFFFF"/>
                </a:solidFill>
                <a:latin typeface="Arial MT"/>
                <a:cs typeface="Arial MT"/>
              </a:rPr>
              <a:t> </a:t>
            </a:r>
            <a:r>
              <a:rPr sz="2600" spc="160" dirty="0">
                <a:solidFill>
                  <a:srgbClr val="FFFFFF"/>
                </a:solidFill>
                <a:latin typeface="Arial MT"/>
                <a:cs typeface="Arial MT"/>
              </a:rPr>
              <a:t>to</a:t>
            </a:r>
            <a:r>
              <a:rPr sz="2600" spc="-75" dirty="0">
                <a:solidFill>
                  <a:srgbClr val="FFFFFF"/>
                </a:solidFill>
                <a:latin typeface="Arial MT"/>
                <a:cs typeface="Arial MT"/>
              </a:rPr>
              <a:t> </a:t>
            </a:r>
            <a:r>
              <a:rPr sz="2600" spc="140" dirty="0">
                <a:solidFill>
                  <a:srgbClr val="FFFFFF"/>
                </a:solidFill>
                <a:latin typeface="Arial MT"/>
                <a:cs typeface="Arial MT"/>
              </a:rPr>
              <a:t>the</a:t>
            </a:r>
            <a:r>
              <a:rPr sz="2600" spc="-75" dirty="0">
                <a:solidFill>
                  <a:srgbClr val="FFFFFF"/>
                </a:solidFill>
                <a:latin typeface="Arial MT"/>
                <a:cs typeface="Arial MT"/>
              </a:rPr>
              <a:t> </a:t>
            </a:r>
            <a:r>
              <a:rPr sz="2600" spc="114" dirty="0">
                <a:solidFill>
                  <a:srgbClr val="FFFFFF"/>
                </a:solidFill>
                <a:latin typeface="Arial MT"/>
                <a:cs typeface="Arial MT"/>
              </a:rPr>
              <a:t>line</a:t>
            </a:r>
            <a:r>
              <a:rPr sz="2600" spc="-70" dirty="0">
                <a:solidFill>
                  <a:srgbClr val="FFFFFF"/>
                </a:solidFill>
                <a:latin typeface="Arial MT"/>
                <a:cs typeface="Arial MT"/>
              </a:rPr>
              <a:t> </a:t>
            </a:r>
            <a:r>
              <a:rPr sz="2600" spc="135" dirty="0">
                <a:solidFill>
                  <a:srgbClr val="FFFFFF"/>
                </a:solidFill>
                <a:latin typeface="Arial MT"/>
                <a:cs typeface="Arial MT"/>
              </a:rPr>
              <a:t>that</a:t>
            </a:r>
            <a:r>
              <a:rPr sz="2600" spc="-75" dirty="0">
                <a:solidFill>
                  <a:srgbClr val="FFFFFF"/>
                </a:solidFill>
                <a:latin typeface="Arial MT"/>
                <a:cs typeface="Arial MT"/>
              </a:rPr>
              <a:t> </a:t>
            </a:r>
            <a:r>
              <a:rPr sz="2600" spc="145" dirty="0">
                <a:solidFill>
                  <a:srgbClr val="FFFFFF"/>
                </a:solidFill>
                <a:latin typeface="Arial MT"/>
                <a:cs typeface="Arial MT"/>
              </a:rPr>
              <a:t>called</a:t>
            </a:r>
            <a:r>
              <a:rPr sz="2600" spc="-80" dirty="0">
                <a:solidFill>
                  <a:srgbClr val="FFFFFF"/>
                </a:solidFill>
                <a:latin typeface="Arial MT"/>
                <a:cs typeface="Arial MT"/>
              </a:rPr>
              <a:t> </a:t>
            </a:r>
            <a:r>
              <a:rPr sz="2600" spc="140" dirty="0">
                <a:solidFill>
                  <a:srgbClr val="FFFFFF"/>
                </a:solidFill>
                <a:latin typeface="Arial MT"/>
                <a:cs typeface="Arial MT"/>
              </a:rPr>
              <a:t>the</a:t>
            </a:r>
            <a:r>
              <a:rPr sz="2600" spc="-75" dirty="0">
                <a:solidFill>
                  <a:srgbClr val="FFFFFF"/>
                </a:solidFill>
                <a:latin typeface="Arial MT"/>
                <a:cs typeface="Arial MT"/>
              </a:rPr>
              <a:t> </a:t>
            </a:r>
            <a:r>
              <a:rPr sz="2600" spc="150" dirty="0">
                <a:solidFill>
                  <a:srgbClr val="FFFFFF"/>
                </a:solidFill>
                <a:latin typeface="Arial MT"/>
                <a:cs typeface="Arial MT"/>
              </a:rPr>
              <a:t>function</a:t>
            </a:r>
            <a:endParaRPr sz="2600">
              <a:latin typeface="Arial MT"/>
              <a:cs typeface="Arial MT"/>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682940"/>
            <a:ext cx="10515600" cy="689932"/>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r>
              <a:rPr spc="-185" dirty="0"/>
              <a:t> </a:t>
            </a:r>
            <a:r>
              <a:rPr spc="180" dirty="0"/>
              <a:t>Flow</a:t>
            </a:r>
          </a:p>
        </p:txBody>
      </p:sp>
      <p:sp>
        <p:nvSpPr>
          <p:cNvPr id="3" name="object 3"/>
          <p:cNvSpPr txBox="1"/>
          <p:nvPr/>
        </p:nvSpPr>
        <p:spPr>
          <a:xfrm>
            <a:off x="2889017" y="1566164"/>
            <a:ext cx="5568315" cy="1333500"/>
          </a:xfrm>
          <a:prstGeom prst="rect">
            <a:avLst/>
          </a:prstGeom>
        </p:spPr>
        <p:txBody>
          <a:bodyPr vert="horz" wrap="square" lIns="0" tIns="79375" rIns="0" bIns="0" rtlCol="0">
            <a:spAutoFit/>
          </a:bodyPr>
          <a:lstStyle/>
          <a:p>
            <a:pPr marL="12700">
              <a:spcBef>
                <a:spcPts val="625"/>
              </a:spcBef>
            </a:pPr>
            <a:r>
              <a:rPr sz="2400" spc="125" dirty="0">
                <a:solidFill>
                  <a:srgbClr val="E46C0A"/>
                </a:solidFill>
                <a:latin typeface="Arial MT"/>
                <a:cs typeface="Arial MT"/>
              </a:rPr>
              <a:t>def</a:t>
            </a:r>
            <a:r>
              <a:rPr sz="2400" spc="165" dirty="0">
                <a:solidFill>
                  <a:srgbClr val="E46C0A"/>
                </a:solidFill>
                <a:latin typeface="Arial MT"/>
                <a:cs typeface="Arial MT"/>
              </a:rPr>
              <a:t> </a:t>
            </a:r>
            <a:r>
              <a:rPr sz="2400" spc="85" dirty="0">
                <a:solidFill>
                  <a:srgbClr val="0070C0"/>
                </a:solidFill>
                <a:latin typeface="Arial MT"/>
                <a:cs typeface="Arial MT"/>
              </a:rPr>
              <a:t>main()</a:t>
            </a:r>
            <a:r>
              <a:rPr sz="2400" spc="85" dirty="0">
                <a:solidFill>
                  <a:srgbClr val="FFFFFF"/>
                </a:solidFill>
                <a:latin typeface="Arial MT"/>
                <a:cs typeface="Arial MT"/>
              </a:rPr>
              <a:t>:</a:t>
            </a:r>
            <a:endParaRPr sz="2400">
              <a:latin typeface="Arial MT"/>
              <a:cs typeface="Arial MT"/>
            </a:endParaRPr>
          </a:p>
          <a:p>
            <a:pPr marL="469265" marR="5080">
              <a:lnSpc>
                <a:spcPts val="3479"/>
              </a:lnSpc>
              <a:spcBef>
                <a:spcPts val="30"/>
              </a:spcBef>
            </a:pPr>
            <a:r>
              <a:rPr sz="2400" spc="135" dirty="0">
                <a:solidFill>
                  <a:srgbClr val="FFFFFF"/>
                </a:solidFill>
                <a:latin typeface="Arial MT"/>
                <a:cs typeface="Arial MT"/>
              </a:rPr>
              <a:t>print(</a:t>
            </a:r>
            <a:r>
              <a:rPr sz="2400" spc="135" dirty="0">
                <a:solidFill>
                  <a:srgbClr val="008000"/>
                </a:solidFill>
                <a:latin typeface="Arial MT"/>
                <a:cs typeface="Arial MT"/>
              </a:rPr>
              <a:t>"This </a:t>
            </a:r>
            <a:r>
              <a:rPr sz="2400" spc="105" dirty="0">
                <a:solidFill>
                  <a:srgbClr val="008000"/>
                </a:solidFill>
                <a:latin typeface="Arial MT"/>
                <a:cs typeface="Arial MT"/>
              </a:rPr>
              <a:t>is </a:t>
            </a:r>
            <a:r>
              <a:rPr sz="2400" spc="125" dirty="0">
                <a:solidFill>
                  <a:srgbClr val="008000"/>
                </a:solidFill>
                <a:latin typeface="Arial MT"/>
                <a:cs typeface="Arial MT"/>
              </a:rPr>
              <a:t>the </a:t>
            </a:r>
            <a:r>
              <a:rPr sz="2400" spc="105" dirty="0">
                <a:solidFill>
                  <a:srgbClr val="008000"/>
                </a:solidFill>
                <a:latin typeface="Arial MT"/>
                <a:cs typeface="Arial MT"/>
              </a:rPr>
              <a:t>main </a:t>
            </a:r>
            <a:r>
              <a:rPr sz="2400" spc="145" dirty="0">
                <a:solidFill>
                  <a:srgbClr val="008000"/>
                </a:solidFill>
                <a:latin typeface="Arial MT"/>
                <a:cs typeface="Arial MT"/>
              </a:rPr>
              <a:t>function"</a:t>
            </a:r>
            <a:r>
              <a:rPr sz="2400" spc="145" dirty="0">
                <a:solidFill>
                  <a:srgbClr val="FFFFFF"/>
                </a:solidFill>
                <a:latin typeface="Arial MT"/>
                <a:cs typeface="Arial MT"/>
              </a:rPr>
              <a:t>) </a:t>
            </a:r>
            <a:r>
              <a:rPr sz="2400" spc="150" dirty="0">
                <a:solidFill>
                  <a:srgbClr val="FFFFFF"/>
                </a:solidFill>
                <a:latin typeface="Arial MT"/>
                <a:cs typeface="Arial MT"/>
              </a:rPr>
              <a:t> </a:t>
            </a:r>
            <a:r>
              <a:rPr sz="2400" spc="125" dirty="0">
                <a:solidFill>
                  <a:srgbClr val="FFFFFF"/>
                </a:solidFill>
                <a:latin typeface="Arial MT"/>
                <a:cs typeface="Arial MT"/>
              </a:rPr>
              <a:t>print(</a:t>
            </a:r>
            <a:r>
              <a:rPr sz="2400" spc="125" dirty="0">
                <a:solidFill>
                  <a:srgbClr val="008000"/>
                </a:solidFill>
                <a:latin typeface="Arial MT"/>
                <a:cs typeface="Arial MT"/>
              </a:rPr>
              <a:t>"Finished</a:t>
            </a:r>
            <a:r>
              <a:rPr sz="2400" spc="-80" dirty="0">
                <a:solidFill>
                  <a:srgbClr val="008000"/>
                </a:solidFill>
                <a:latin typeface="Arial MT"/>
                <a:cs typeface="Arial MT"/>
              </a:rPr>
              <a:t> </a:t>
            </a:r>
            <a:r>
              <a:rPr sz="2400" spc="125" dirty="0">
                <a:solidFill>
                  <a:srgbClr val="008000"/>
                </a:solidFill>
                <a:latin typeface="Arial MT"/>
                <a:cs typeface="Arial MT"/>
              </a:rPr>
              <a:t>the</a:t>
            </a:r>
            <a:r>
              <a:rPr sz="2400" spc="-75" dirty="0">
                <a:solidFill>
                  <a:srgbClr val="008000"/>
                </a:solidFill>
                <a:latin typeface="Arial MT"/>
                <a:cs typeface="Arial MT"/>
              </a:rPr>
              <a:t> </a:t>
            </a:r>
            <a:r>
              <a:rPr sz="2400" spc="105" dirty="0">
                <a:solidFill>
                  <a:srgbClr val="008000"/>
                </a:solidFill>
                <a:latin typeface="Arial MT"/>
                <a:cs typeface="Arial MT"/>
              </a:rPr>
              <a:t>main</a:t>
            </a:r>
            <a:r>
              <a:rPr sz="2400" spc="-75" dirty="0">
                <a:solidFill>
                  <a:srgbClr val="008000"/>
                </a:solidFill>
                <a:latin typeface="Arial MT"/>
                <a:cs typeface="Arial MT"/>
              </a:rPr>
              <a:t> </a:t>
            </a:r>
            <a:r>
              <a:rPr sz="2400" spc="145" dirty="0">
                <a:solidFill>
                  <a:srgbClr val="008000"/>
                </a:solidFill>
                <a:latin typeface="Arial MT"/>
                <a:cs typeface="Arial MT"/>
              </a:rPr>
              <a:t>function"</a:t>
            </a:r>
            <a:r>
              <a:rPr sz="2400" spc="145" dirty="0">
                <a:solidFill>
                  <a:srgbClr val="FFFFFF"/>
                </a:solidFill>
                <a:latin typeface="Arial MT"/>
                <a:cs typeface="Arial MT"/>
              </a:rPr>
              <a:t>)</a:t>
            </a:r>
            <a:endParaRPr sz="2400">
              <a:latin typeface="Arial MT"/>
              <a:cs typeface="Arial MT"/>
            </a:endParaRPr>
          </a:p>
        </p:txBody>
      </p:sp>
      <p:sp>
        <p:nvSpPr>
          <p:cNvPr id="4" name="object 4"/>
          <p:cNvSpPr txBox="1"/>
          <p:nvPr/>
        </p:nvSpPr>
        <p:spPr>
          <a:xfrm>
            <a:off x="2889017" y="4614165"/>
            <a:ext cx="2637155" cy="1360805"/>
          </a:xfrm>
          <a:prstGeom prst="rect">
            <a:avLst/>
          </a:prstGeom>
        </p:spPr>
        <p:txBody>
          <a:bodyPr vert="horz" wrap="square" lIns="0" tIns="12700" rIns="0" bIns="0" rtlCol="0">
            <a:spAutoFit/>
          </a:bodyPr>
          <a:lstStyle/>
          <a:p>
            <a:pPr marL="12700" marR="1078230">
              <a:lnSpc>
                <a:spcPct val="121700"/>
              </a:lnSpc>
              <a:spcBef>
                <a:spcPts val="100"/>
              </a:spcBef>
            </a:pPr>
            <a:r>
              <a:rPr sz="2400" spc="85" dirty="0">
                <a:solidFill>
                  <a:srgbClr val="0070C0"/>
                </a:solidFill>
                <a:latin typeface="Arial MT"/>
                <a:cs typeface="Arial MT"/>
              </a:rPr>
              <a:t>main() </a:t>
            </a:r>
            <a:r>
              <a:rPr sz="2400" spc="90" dirty="0">
                <a:solidFill>
                  <a:srgbClr val="0070C0"/>
                </a:solidFill>
                <a:latin typeface="Arial MT"/>
                <a:cs typeface="Arial MT"/>
              </a:rPr>
              <a:t> </a:t>
            </a:r>
            <a:r>
              <a:rPr sz="2400" spc="125" dirty="0">
                <a:solidFill>
                  <a:srgbClr val="0070C0"/>
                </a:solidFill>
                <a:latin typeface="Arial MT"/>
                <a:cs typeface="Arial MT"/>
              </a:rPr>
              <a:t>m</a:t>
            </a:r>
            <a:r>
              <a:rPr sz="2400" spc="80" dirty="0">
                <a:solidFill>
                  <a:srgbClr val="0070C0"/>
                </a:solidFill>
                <a:latin typeface="Arial MT"/>
                <a:cs typeface="Arial MT"/>
              </a:rPr>
              <a:t>e</a:t>
            </a:r>
            <a:r>
              <a:rPr sz="2400" spc="95" dirty="0">
                <a:solidFill>
                  <a:srgbClr val="0070C0"/>
                </a:solidFill>
                <a:latin typeface="Arial MT"/>
                <a:cs typeface="Arial MT"/>
              </a:rPr>
              <a:t>ss</a:t>
            </a:r>
            <a:r>
              <a:rPr sz="2400" spc="55" dirty="0">
                <a:solidFill>
                  <a:srgbClr val="0070C0"/>
                </a:solidFill>
                <a:latin typeface="Arial MT"/>
                <a:cs typeface="Arial MT"/>
              </a:rPr>
              <a:t>a</a:t>
            </a:r>
            <a:r>
              <a:rPr sz="2400" spc="105" dirty="0">
                <a:solidFill>
                  <a:srgbClr val="0070C0"/>
                </a:solidFill>
                <a:latin typeface="Arial MT"/>
                <a:cs typeface="Arial MT"/>
              </a:rPr>
              <a:t>g</a:t>
            </a:r>
            <a:r>
              <a:rPr sz="2400" spc="85" dirty="0">
                <a:solidFill>
                  <a:srgbClr val="0070C0"/>
                </a:solidFill>
                <a:latin typeface="Arial MT"/>
                <a:cs typeface="Arial MT"/>
              </a:rPr>
              <a:t>e</a:t>
            </a:r>
            <a:r>
              <a:rPr sz="2400" spc="50" dirty="0">
                <a:solidFill>
                  <a:srgbClr val="0070C0"/>
                </a:solidFill>
                <a:latin typeface="Arial MT"/>
                <a:cs typeface="Arial MT"/>
              </a:rPr>
              <a:t>()</a:t>
            </a:r>
            <a:endParaRPr sz="2400">
              <a:latin typeface="Arial MT"/>
              <a:cs typeface="Arial MT"/>
            </a:endParaRPr>
          </a:p>
          <a:p>
            <a:pPr marL="12700">
              <a:spcBef>
                <a:spcPts val="620"/>
              </a:spcBef>
            </a:pPr>
            <a:r>
              <a:rPr sz="2400" spc="140" dirty="0">
                <a:solidFill>
                  <a:srgbClr val="FFFFFF"/>
                </a:solidFill>
                <a:latin typeface="Arial MT"/>
                <a:cs typeface="Arial MT"/>
              </a:rPr>
              <a:t>print(</a:t>
            </a:r>
            <a:r>
              <a:rPr sz="2400" spc="140" dirty="0">
                <a:solidFill>
                  <a:srgbClr val="008000"/>
                </a:solidFill>
                <a:latin typeface="Arial MT"/>
                <a:cs typeface="Arial MT"/>
              </a:rPr>
              <a:t>"Good</a:t>
            </a:r>
            <a:r>
              <a:rPr sz="2400" spc="-105" dirty="0">
                <a:solidFill>
                  <a:srgbClr val="008000"/>
                </a:solidFill>
                <a:latin typeface="Arial MT"/>
                <a:cs typeface="Arial MT"/>
              </a:rPr>
              <a:t> </a:t>
            </a:r>
            <a:r>
              <a:rPr sz="2400" spc="125" dirty="0">
                <a:solidFill>
                  <a:srgbClr val="008000"/>
                </a:solidFill>
                <a:latin typeface="Arial MT"/>
                <a:cs typeface="Arial MT"/>
              </a:rPr>
              <a:t>bye"</a:t>
            </a:r>
            <a:r>
              <a:rPr sz="2400" spc="125" dirty="0">
                <a:solidFill>
                  <a:srgbClr val="FFFFFF"/>
                </a:solidFill>
                <a:latin typeface="Arial MT"/>
                <a:cs typeface="Arial MT"/>
              </a:rPr>
              <a:t>)</a:t>
            </a:r>
            <a:endParaRPr sz="2400">
              <a:latin typeface="Arial MT"/>
              <a:cs typeface="Arial MT"/>
            </a:endParaRPr>
          </a:p>
        </p:txBody>
      </p:sp>
      <p:sp>
        <p:nvSpPr>
          <p:cNvPr id="5" name="object 5"/>
          <p:cNvSpPr txBox="1"/>
          <p:nvPr/>
        </p:nvSpPr>
        <p:spPr>
          <a:xfrm>
            <a:off x="1986490" y="3049523"/>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1</a:t>
            </a:r>
            <a:endParaRPr sz="2000">
              <a:latin typeface="Calibri"/>
              <a:cs typeface="Calibri"/>
            </a:endParaRPr>
          </a:p>
        </p:txBody>
      </p:sp>
      <p:grpSp>
        <p:nvGrpSpPr>
          <p:cNvPr id="6" name="object 6"/>
          <p:cNvGrpSpPr/>
          <p:nvPr/>
        </p:nvGrpSpPr>
        <p:grpSpPr>
          <a:xfrm>
            <a:off x="2121408" y="1676400"/>
            <a:ext cx="875030" cy="3773804"/>
            <a:chOff x="597408" y="1676400"/>
            <a:chExt cx="875030" cy="3773804"/>
          </a:xfrm>
        </p:grpSpPr>
        <p:pic>
          <p:nvPicPr>
            <p:cNvPr id="7" name="object 7"/>
            <p:cNvPicPr/>
            <p:nvPr/>
          </p:nvPicPr>
          <p:blipFill>
            <a:blip r:embed="rId2" cstate="print"/>
            <a:stretch>
              <a:fillRect/>
            </a:stretch>
          </p:blipFill>
          <p:spPr>
            <a:xfrm>
              <a:off x="597408" y="1676400"/>
              <a:ext cx="819912" cy="3236976"/>
            </a:xfrm>
            <a:prstGeom prst="rect">
              <a:avLst/>
            </a:prstGeom>
          </p:spPr>
        </p:pic>
        <p:sp>
          <p:nvSpPr>
            <p:cNvPr id="8" name="object 8"/>
            <p:cNvSpPr/>
            <p:nvPr/>
          </p:nvSpPr>
          <p:spPr>
            <a:xfrm>
              <a:off x="639997" y="1812034"/>
              <a:ext cx="659130" cy="3039110"/>
            </a:xfrm>
            <a:custGeom>
              <a:avLst/>
              <a:gdLst/>
              <a:ahLst/>
              <a:cxnLst/>
              <a:rect l="l" t="t" r="r" b="b"/>
              <a:pathLst>
                <a:path w="659130" h="3039110">
                  <a:moveTo>
                    <a:pt x="601572" y="45484"/>
                  </a:moveTo>
                  <a:lnTo>
                    <a:pt x="575331" y="63321"/>
                  </a:lnTo>
                  <a:lnTo>
                    <a:pt x="574689" y="64432"/>
                  </a:lnTo>
                  <a:lnTo>
                    <a:pt x="558116" y="91527"/>
                  </a:lnTo>
                  <a:lnTo>
                    <a:pt x="539742" y="120374"/>
                  </a:lnTo>
                  <a:lnTo>
                    <a:pt x="519745" y="150886"/>
                  </a:lnTo>
                  <a:lnTo>
                    <a:pt x="498301" y="182984"/>
                  </a:lnTo>
                  <a:lnTo>
                    <a:pt x="401550" y="325694"/>
                  </a:lnTo>
                  <a:lnTo>
                    <a:pt x="375460" y="364624"/>
                  </a:lnTo>
                  <a:lnTo>
                    <a:pt x="322288" y="445761"/>
                  </a:lnTo>
                  <a:lnTo>
                    <a:pt x="268889" y="530877"/>
                  </a:lnTo>
                  <a:lnTo>
                    <a:pt x="216642" y="619408"/>
                  </a:lnTo>
                  <a:lnTo>
                    <a:pt x="166999" y="710657"/>
                  </a:lnTo>
                  <a:lnTo>
                    <a:pt x="143530" y="757231"/>
                  </a:lnTo>
                  <a:lnTo>
                    <a:pt x="121213" y="804308"/>
                  </a:lnTo>
                  <a:lnTo>
                    <a:pt x="100222" y="851823"/>
                  </a:lnTo>
                  <a:lnTo>
                    <a:pt x="80732" y="899706"/>
                  </a:lnTo>
                  <a:lnTo>
                    <a:pt x="62917" y="947888"/>
                  </a:lnTo>
                  <a:lnTo>
                    <a:pt x="46953" y="996302"/>
                  </a:lnTo>
                  <a:lnTo>
                    <a:pt x="33016" y="1044881"/>
                  </a:lnTo>
                  <a:lnTo>
                    <a:pt x="21284" y="1093556"/>
                  </a:lnTo>
                  <a:lnTo>
                    <a:pt x="11936" y="1142259"/>
                  </a:lnTo>
                  <a:lnTo>
                    <a:pt x="5152" y="1190919"/>
                  </a:lnTo>
                  <a:lnTo>
                    <a:pt x="1115" y="1239466"/>
                  </a:lnTo>
                  <a:lnTo>
                    <a:pt x="0" y="1287646"/>
                  </a:lnTo>
                  <a:lnTo>
                    <a:pt x="1305" y="1335830"/>
                  </a:lnTo>
                  <a:lnTo>
                    <a:pt x="4391" y="1384636"/>
                  </a:lnTo>
                  <a:lnTo>
                    <a:pt x="9199" y="1434043"/>
                  </a:lnTo>
                  <a:lnTo>
                    <a:pt x="15669" y="1484031"/>
                  </a:lnTo>
                  <a:lnTo>
                    <a:pt x="23742" y="1534581"/>
                  </a:lnTo>
                  <a:lnTo>
                    <a:pt x="33359" y="1585673"/>
                  </a:lnTo>
                  <a:lnTo>
                    <a:pt x="44461" y="1637287"/>
                  </a:lnTo>
                  <a:lnTo>
                    <a:pt x="56991" y="1689404"/>
                  </a:lnTo>
                  <a:lnTo>
                    <a:pt x="70889" y="1742005"/>
                  </a:lnTo>
                  <a:lnTo>
                    <a:pt x="86099" y="1795068"/>
                  </a:lnTo>
                  <a:lnTo>
                    <a:pt x="102563" y="1848576"/>
                  </a:lnTo>
                  <a:lnTo>
                    <a:pt x="120254" y="1902599"/>
                  </a:lnTo>
                  <a:lnTo>
                    <a:pt x="158928" y="2011639"/>
                  </a:lnTo>
                  <a:lnTo>
                    <a:pt x="201695" y="2122136"/>
                  </a:lnTo>
                  <a:lnTo>
                    <a:pt x="248098" y="2233930"/>
                  </a:lnTo>
                  <a:lnTo>
                    <a:pt x="297681" y="2346857"/>
                  </a:lnTo>
                  <a:lnTo>
                    <a:pt x="349986" y="2460753"/>
                  </a:lnTo>
                  <a:lnTo>
                    <a:pt x="404557" y="2575453"/>
                  </a:lnTo>
                  <a:lnTo>
                    <a:pt x="460938" y="2690793"/>
                  </a:lnTo>
                  <a:lnTo>
                    <a:pt x="518680" y="2806622"/>
                  </a:lnTo>
                  <a:lnTo>
                    <a:pt x="636373" y="3038972"/>
                  </a:lnTo>
                  <a:lnTo>
                    <a:pt x="659032" y="3027495"/>
                  </a:lnTo>
                  <a:lnTo>
                    <a:pt x="541339" y="2795144"/>
                  </a:lnTo>
                  <a:lnTo>
                    <a:pt x="483670" y="2679461"/>
                  </a:lnTo>
                  <a:lnTo>
                    <a:pt x="427376" y="2564298"/>
                  </a:lnTo>
                  <a:lnTo>
                    <a:pt x="372922" y="2449840"/>
                  </a:lnTo>
                  <a:lnTo>
                    <a:pt x="320763" y="2336256"/>
                  </a:lnTo>
                  <a:lnTo>
                    <a:pt x="271355" y="2223719"/>
                  </a:lnTo>
                  <a:lnTo>
                    <a:pt x="225154" y="2112399"/>
                  </a:lnTo>
                  <a:lnTo>
                    <a:pt x="182616" y="2002472"/>
                  </a:lnTo>
                  <a:lnTo>
                    <a:pt x="144194" y="1894111"/>
                  </a:lnTo>
                  <a:lnTo>
                    <a:pt x="126702" y="1840673"/>
                  </a:lnTo>
                  <a:lnTo>
                    <a:pt x="110376" y="1787599"/>
                  </a:lnTo>
                  <a:lnTo>
                    <a:pt x="95307" y="1735007"/>
                  </a:lnTo>
                  <a:lnTo>
                    <a:pt x="81548" y="1682917"/>
                  </a:lnTo>
                  <a:lnTo>
                    <a:pt x="69158" y="1631351"/>
                  </a:lnTo>
                  <a:lnTo>
                    <a:pt x="58191" y="1580334"/>
                  </a:lnTo>
                  <a:lnTo>
                    <a:pt x="48704" y="1529885"/>
                  </a:lnTo>
                  <a:lnTo>
                    <a:pt x="40751" y="1480028"/>
                  </a:lnTo>
                  <a:lnTo>
                    <a:pt x="34389" y="1430785"/>
                  </a:lnTo>
                  <a:lnTo>
                    <a:pt x="29672" y="1382179"/>
                  </a:lnTo>
                  <a:lnTo>
                    <a:pt x="26654" y="1334231"/>
                  </a:lnTo>
                  <a:lnTo>
                    <a:pt x="25390" y="1286963"/>
                  </a:lnTo>
                  <a:lnTo>
                    <a:pt x="26508" y="1240063"/>
                  </a:lnTo>
                  <a:lnTo>
                    <a:pt x="30464" y="1193036"/>
                  </a:lnTo>
                  <a:lnTo>
                    <a:pt x="37091" y="1145776"/>
                  </a:lnTo>
                  <a:lnTo>
                    <a:pt x="46227" y="1098351"/>
                  </a:lnTo>
                  <a:lnTo>
                    <a:pt x="57707" y="1050839"/>
                  </a:lnTo>
                  <a:lnTo>
                    <a:pt x="71366" y="1003312"/>
                  </a:lnTo>
                  <a:lnTo>
                    <a:pt x="87038" y="955846"/>
                  </a:lnTo>
                  <a:lnTo>
                    <a:pt x="104554" y="908518"/>
                  </a:lnTo>
                  <a:lnTo>
                    <a:pt x="123747" y="861402"/>
                  </a:lnTo>
                  <a:lnTo>
                    <a:pt x="144445" y="814575"/>
                  </a:lnTo>
                  <a:lnTo>
                    <a:pt x="166480" y="768112"/>
                  </a:lnTo>
                  <a:lnTo>
                    <a:pt x="189681" y="722088"/>
                  </a:lnTo>
                  <a:lnTo>
                    <a:pt x="238953" y="631548"/>
                  </a:lnTo>
                  <a:lnTo>
                    <a:pt x="290763" y="543788"/>
                  </a:lnTo>
                  <a:lnTo>
                    <a:pt x="343804" y="459259"/>
                  </a:lnTo>
                  <a:lnTo>
                    <a:pt x="396704" y="378547"/>
                  </a:lnTo>
                  <a:lnTo>
                    <a:pt x="422649" y="339835"/>
                  </a:lnTo>
                  <a:lnTo>
                    <a:pt x="519344" y="197208"/>
                  </a:lnTo>
                  <a:lnTo>
                    <a:pt x="540865" y="164997"/>
                  </a:lnTo>
                  <a:lnTo>
                    <a:pt x="560986" y="134297"/>
                  </a:lnTo>
                  <a:lnTo>
                    <a:pt x="579539" y="105175"/>
                  </a:lnTo>
                  <a:lnTo>
                    <a:pt x="596357" y="77685"/>
                  </a:lnTo>
                  <a:lnTo>
                    <a:pt x="603244" y="65773"/>
                  </a:lnTo>
                  <a:lnTo>
                    <a:pt x="601572" y="45484"/>
                  </a:lnTo>
                  <a:close/>
                </a:path>
                <a:path w="659130" h="3039110">
                  <a:moveTo>
                    <a:pt x="624688" y="16764"/>
                  </a:moveTo>
                  <a:lnTo>
                    <a:pt x="601234" y="16764"/>
                  </a:lnTo>
                  <a:lnTo>
                    <a:pt x="623643" y="28721"/>
                  </a:lnTo>
                  <a:lnTo>
                    <a:pt x="611273" y="51885"/>
                  </a:lnTo>
                  <a:lnTo>
                    <a:pt x="603246" y="65773"/>
                  </a:lnTo>
                  <a:lnTo>
                    <a:pt x="607614" y="118695"/>
                  </a:lnTo>
                  <a:lnTo>
                    <a:pt x="613748" y="123894"/>
                  </a:lnTo>
                  <a:lnTo>
                    <a:pt x="627728" y="122740"/>
                  </a:lnTo>
                  <a:lnTo>
                    <a:pt x="632927" y="116606"/>
                  </a:lnTo>
                  <a:lnTo>
                    <a:pt x="624688" y="16764"/>
                  </a:lnTo>
                  <a:close/>
                </a:path>
                <a:path w="659130" h="3039110">
                  <a:moveTo>
                    <a:pt x="623305" y="0"/>
                  </a:moveTo>
                  <a:lnTo>
                    <a:pt x="526540" y="65773"/>
                  </a:lnTo>
                  <a:lnTo>
                    <a:pt x="525034" y="73672"/>
                  </a:lnTo>
                  <a:lnTo>
                    <a:pt x="532920" y="85274"/>
                  </a:lnTo>
                  <a:lnTo>
                    <a:pt x="540818" y="86780"/>
                  </a:lnTo>
                  <a:lnTo>
                    <a:pt x="575331" y="63321"/>
                  </a:lnTo>
                  <a:lnTo>
                    <a:pt x="589283" y="39175"/>
                  </a:lnTo>
                  <a:lnTo>
                    <a:pt x="601234" y="16764"/>
                  </a:lnTo>
                  <a:lnTo>
                    <a:pt x="624688" y="16764"/>
                  </a:lnTo>
                  <a:lnTo>
                    <a:pt x="623305" y="0"/>
                  </a:lnTo>
                  <a:close/>
                </a:path>
                <a:path w="659130" h="3039110">
                  <a:moveTo>
                    <a:pt x="614396" y="23787"/>
                  </a:moveTo>
                  <a:lnTo>
                    <a:pt x="599781" y="23787"/>
                  </a:lnTo>
                  <a:lnTo>
                    <a:pt x="619578" y="33246"/>
                  </a:lnTo>
                  <a:lnTo>
                    <a:pt x="601572" y="45484"/>
                  </a:lnTo>
                  <a:lnTo>
                    <a:pt x="603246" y="65770"/>
                  </a:lnTo>
                  <a:lnTo>
                    <a:pt x="611273" y="51885"/>
                  </a:lnTo>
                  <a:lnTo>
                    <a:pt x="623643" y="28721"/>
                  </a:lnTo>
                  <a:lnTo>
                    <a:pt x="614396" y="23787"/>
                  </a:lnTo>
                  <a:close/>
                </a:path>
                <a:path w="659130" h="3039110">
                  <a:moveTo>
                    <a:pt x="601234" y="16764"/>
                  </a:moveTo>
                  <a:lnTo>
                    <a:pt x="589283" y="39175"/>
                  </a:lnTo>
                  <a:lnTo>
                    <a:pt x="575331" y="63321"/>
                  </a:lnTo>
                  <a:lnTo>
                    <a:pt x="601572" y="45484"/>
                  </a:lnTo>
                  <a:lnTo>
                    <a:pt x="599781" y="23787"/>
                  </a:lnTo>
                  <a:lnTo>
                    <a:pt x="614396" y="23787"/>
                  </a:lnTo>
                  <a:lnTo>
                    <a:pt x="601234" y="16764"/>
                  </a:lnTo>
                  <a:close/>
                </a:path>
                <a:path w="659130" h="3039110">
                  <a:moveTo>
                    <a:pt x="599781" y="23787"/>
                  </a:moveTo>
                  <a:lnTo>
                    <a:pt x="601572" y="45484"/>
                  </a:lnTo>
                  <a:lnTo>
                    <a:pt x="619578" y="33246"/>
                  </a:lnTo>
                  <a:lnTo>
                    <a:pt x="599781" y="23787"/>
                  </a:lnTo>
                  <a:close/>
                </a:path>
              </a:pathLst>
            </a:custGeom>
            <a:solidFill>
              <a:srgbClr val="FF0000"/>
            </a:solidFill>
          </p:spPr>
          <p:txBody>
            <a:bodyPr wrap="square" lIns="0" tIns="0" rIns="0" bIns="0" rtlCol="0"/>
            <a:lstStyle/>
            <a:p>
              <a:endParaRPr/>
            </a:p>
          </p:txBody>
        </p:sp>
        <p:pic>
          <p:nvPicPr>
            <p:cNvPr id="9" name="object 9"/>
            <p:cNvPicPr/>
            <p:nvPr/>
          </p:nvPicPr>
          <p:blipFill>
            <a:blip r:embed="rId3" cstate="print"/>
            <a:stretch>
              <a:fillRect/>
            </a:stretch>
          </p:blipFill>
          <p:spPr>
            <a:xfrm>
              <a:off x="655320" y="3541776"/>
              <a:ext cx="816863" cy="1908048"/>
            </a:xfrm>
            <a:prstGeom prst="rect">
              <a:avLst/>
            </a:prstGeom>
          </p:spPr>
        </p:pic>
        <p:sp>
          <p:nvSpPr>
            <p:cNvPr id="10" name="object 10"/>
            <p:cNvSpPr/>
            <p:nvPr/>
          </p:nvSpPr>
          <p:spPr>
            <a:xfrm>
              <a:off x="695710" y="3677453"/>
              <a:ext cx="657225" cy="1712595"/>
            </a:xfrm>
            <a:custGeom>
              <a:avLst/>
              <a:gdLst/>
              <a:ahLst/>
              <a:cxnLst/>
              <a:rect l="l" t="t" r="r" b="b"/>
              <a:pathLst>
                <a:path w="657225" h="1712595">
                  <a:moveTo>
                    <a:pt x="589947" y="37790"/>
                  </a:moveTo>
                  <a:lnTo>
                    <a:pt x="557105" y="48655"/>
                  </a:lnTo>
                  <a:lnTo>
                    <a:pt x="542090" y="61898"/>
                  </a:lnTo>
                  <a:lnTo>
                    <a:pt x="522123" y="79011"/>
                  </a:lnTo>
                  <a:lnTo>
                    <a:pt x="477183" y="116561"/>
                  </a:lnTo>
                  <a:lnTo>
                    <a:pt x="377807" y="199099"/>
                  </a:lnTo>
                  <a:lnTo>
                    <a:pt x="324565" y="244736"/>
                  </a:lnTo>
                  <a:lnTo>
                    <a:pt x="271060" y="292644"/>
                  </a:lnTo>
                  <a:lnTo>
                    <a:pt x="218666" y="342521"/>
                  </a:lnTo>
                  <a:lnTo>
                    <a:pt x="168877" y="393933"/>
                  </a:lnTo>
                  <a:lnTo>
                    <a:pt x="122838" y="446841"/>
                  </a:lnTo>
                  <a:lnTo>
                    <a:pt x="82027" y="500886"/>
                  </a:lnTo>
                  <a:lnTo>
                    <a:pt x="47841" y="555845"/>
                  </a:lnTo>
                  <a:lnTo>
                    <a:pt x="21730" y="611520"/>
                  </a:lnTo>
                  <a:lnTo>
                    <a:pt x="5236" y="667702"/>
                  </a:lnTo>
                  <a:lnTo>
                    <a:pt x="0" y="723727"/>
                  </a:lnTo>
                  <a:lnTo>
                    <a:pt x="1349" y="751344"/>
                  </a:lnTo>
                  <a:lnTo>
                    <a:pt x="9408" y="807478"/>
                  </a:lnTo>
                  <a:lnTo>
                    <a:pt x="24170" y="864734"/>
                  </a:lnTo>
                  <a:lnTo>
                    <a:pt x="45123" y="923041"/>
                  </a:lnTo>
                  <a:lnTo>
                    <a:pt x="71775" y="982339"/>
                  </a:lnTo>
                  <a:lnTo>
                    <a:pt x="103650" y="1042572"/>
                  </a:lnTo>
                  <a:lnTo>
                    <a:pt x="160303" y="1134623"/>
                  </a:lnTo>
                  <a:lnTo>
                    <a:pt x="203200" y="1196873"/>
                  </a:lnTo>
                  <a:lnTo>
                    <a:pt x="249711" y="1259810"/>
                  </a:lnTo>
                  <a:lnTo>
                    <a:pt x="299379" y="1323351"/>
                  </a:lnTo>
                  <a:lnTo>
                    <a:pt x="351753" y="1387411"/>
                  </a:lnTo>
                  <a:lnTo>
                    <a:pt x="406376" y="1451902"/>
                  </a:lnTo>
                  <a:lnTo>
                    <a:pt x="462795" y="1516734"/>
                  </a:lnTo>
                  <a:lnTo>
                    <a:pt x="520568" y="1581831"/>
                  </a:lnTo>
                  <a:lnTo>
                    <a:pt x="638261" y="1712347"/>
                  </a:lnTo>
                  <a:lnTo>
                    <a:pt x="657124" y="1695338"/>
                  </a:lnTo>
                  <a:lnTo>
                    <a:pt x="539432" y="1564821"/>
                  </a:lnTo>
                  <a:lnTo>
                    <a:pt x="481793" y="1499875"/>
                  </a:lnTo>
                  <a:lnTo>
                    <a:pt x="425537" y="1435228"/>
                  </a:lnTo>
                  <a:lnTo>
                    <a:pt x="371135" y="1370995"/>
                  </a:lnTo>
                  <a:lnTo>
                    <a:pt x="319044" y="1307275"/>
                  </a:lnTo>
                  <a:lnTo>
                    <a:pt x="269723" y="1244168"/>
                  </a:lnTo>
                  <a:lnTo>
                    <a:pt x="223629" y="1181779"/>
                  </a:lnTo>
                  <a:lnTo>
                    <a:pt x="181220" y="1120212"/>
                  </a:lnTo>
                  <a:lnTo>
                    <a:pt x="142953" y="1059578"/>
                  </a:lnTo>
                  <a:lnTo>
                    <a:pt x="109367" y="1000142"/>
                  </a:lnTo>
                  <a:lnTo>
                    <a:pt x="80752" y="941759"/>
                  </a:lnTo>
                  <a:lnTo>
                    <a:pt x="57625" y="884679"/>
                  </a:lnTo>
                  <a:lnTo>
                    <a:pt x="40416" y="829029"/>
                  </a:lnTo>
                  <a:lnTo>
                    <a:pt x="29536" y="774937"/>
                  </a:lnTo>
                  <a:lnTo>
                    <a:pt x="25370" y="722511"/>
                  </a:lnTo>
                  <a:lnTo>
                    <a:pt x="26490" y="696945"/>
                  </a:lnTo>
                  <a:lnTo>
                    <a:pt x="36827" y="645699"/>
                  </a:lnTo>
                  <a:lnTo>
                    <a:pt x="57020" y="593631"/>
                  </a:lnTo>
                  <a:lnTo>
                    <a:pt x="85918" y="541129"/>
                  </a:lnTo>
                  <a:lnTo>
                    <a:pt x="122257" y="488645"/>
                  </a:lnTo>
                  <a:lnTo>
                    <a:pt x="164700" y="436614"/>
                  </a:lnTo>
                  <a:lnTo>
                    <a:pt x="236910" y="360194"/>
                  </a:lnTo>
                  <a:lnTo>
                    <a:pt x="288571" y="311044"/>
                  </a:lnTo>
                  <a:lnTo>
                    <a:pt x="341507" y="263660"/>
                  </a:lnTo>
                  <a:lnTo>
                    <a:pt x="394336" y="218384"/>
                  </a:lnTo>
                  <a:lnTo>
                    <a:pt x="516960" y="116536"/>
                  </a:lnTo>
                  <a:lnTo>
                    <a:pt x="538468" y="98454"/>
                  </a:lnTo>
                  <a:lnTo>
                    <a:pt x="558619" y="81184"/>
                  </a:lnTo>
                  <a:lnTo>
                    <a:pt x="577218" y="64785"/>
                  </a:lnTo>
                  <a:lnTo>
                    <a:pt x="586250" y="56493"/>
                  </a:lnTo>
                  <a:lnTo>
                    <a:pt x="589947" y="37790"/>
                  </a:lnTo>
                  <a:close/>
                </a:path>
                <a:path w="657225" h="1712595">
                  <a:moveTo>
                    <a:pt x="621303" y="10148"/>
                  </a:moveTo>
                  <a:lnTo>
                    <a:pt x="597420" y="10148"/>
                  </a:lnTo>
                  <a:lnTo>
                    <a:pt x="615835" y="27642"/>
                  </a:lnTo>
                  <a:lnTo>
                    <a:pt x="609119" y="34696"/>
                  </a:lnTo>
                  <a:lnTo>
                    <a:pt x="594103" y="49283"/>
                  </a:lnTo>
                  <a:lnTo>
                    <a:pt x="586250" y="56493"/>
                  </a:lnTo>
                  <a:lnTo>
                    <a:pt x="575702" y="109856"/>
                  </a:lnTo>
                  <a:lnTo>
                    <a:pt x="580177" y="116536"/>
                  </a:lnTo>
                  <a:lnTo>
                    <a:pt x="593939" y="119256"/>
                  </a:lnTo>
                  <a:lnTo>
                    <a:pt x="600619" y="114781"/>
                  </a:lnTo>
                  <a:lnTo>
                    <a:pt x="621303" y="10148"/>
                  </a:lnTo>
                  <a:close/>
                </a:path>
                <a:path w="657225" h="1712595">
                  <a:moveTo>
                    <a:pt x="623309" y="0"/>
                  </a:moveTo>
                  <a:lnTo>
                    <a:pt x="512227" y="36748"/>
                  </a:lnTo>
                  <a:lnTo>
                    <a:pt x="508614" y="43931"/>
                  </a:lnTo>
                  <a:lnTo>
                    <a:pt x="513020" y="57250"/>
                  </a:lnTo>
                  <a:lnTo>
                    <a:pt x="520204" y="60863"/>
                  </a:lnTo>
                  <a:lnTo>
                    <a:pt x="557105" y="48655"/>
                  </a:lnTo>
                  <a:lnTo>
                    <a:pt x="560418" y="45733"/>
                  </a:lnTo>
                  <a:lnTo>
                    <a:pt x="576923" y="30575"/>
                  </a:lnTo>
                  <a:lnTo>
                    <a:pt x="591464" y="16432"/>
                  </a:lnTo>
                  <a:lnTo>
                    <a:pt x="597420" y="10148"/>
                  </a:lnTo>
                  <a:lnTo>
                    <a:pt x="621303" y="10148"/>
                  </a:lnTo>
                  <a:lnTo>
                    <a:pt x="623309" y="0"/>
                  </a:lnTo>
                  <a:close/>
                </a:path>
                <a:path w="657225" h="1712595">
                  <a:moveTo>
                    <a:pt x="604035" y="16432"/>
                  </a:moveTo>
                  <a:lnTo>
                    <a:pt x="594169" y="16432"/>
                  </a:lnTo>
                  <a:lnTo>
                    <a:pt x="610617" y="30952"/>
                  </a:lnTo>
                  <a:lnTo>
                    <a:pt x="589947" y="37790"/>
                  </a:lnTo>
                  <a:lnTo>
                    <a:pt x="586250" y="56493"/>
                  </a:lnTo>
                  <a:lnTo>
                    <a:pt x="594103" y="49283"/>
                  </a:lnTo>
                  <a:lnTo>
                    <a:pt x="609119" y="34696"/>
                  </a:lnTo>
                  <a:lnTo>
                    <a:pt x="615835" y="27642"/>
                  </a:lnTo>
                  <a:lnTo>
                    <a:pt x="604035" y="16432"/>
                  </a:lnTo>
                  <a:close/>
                </a:path>
                <a:path w="657225" h="1712595">
                  <a:moveTo>
                    <a:pt x="597420" y="10148"/>
                  </a:moveTo>
                  <a:lnTo>
                    <a:pt x="591417" y="16482"/>
                  </a:lnTo>
                  <a:lnTo>
                    <a:pt x="576923" y="30575"/>
                  </a:lnTo>
                  <a:lnTo>
                    <a:pt x="560418" y="45733"/>
                  </a:lnTo>
                  <a:lnTo>
                    <a:pt x="557105" y="48655"/>
                  </a:lnTo>
                  <a:lnTo>
                    <a:pt x="589947" y="37790"/>
                  </a:lnTo>
                  <a:lnTo>
                    <a:pt x="594169" y="16432"/>
                  </a:lnTo>
                  <a:lnTo>
                    <a:pt x="604035" y="16432"/>
                  </a:lnTo>
                  <a:lnTo>
                    <a:pt x="597420" y="10148"/>
                  </a:lnTo>
                  <a:close/>
                </a:path>
                <a:path w="657225" h="1712595">
                  <a:moveTo>
                    <a:pt x="594169" y="16432"/>
                  </a:moveTo>
                  <a:lnTo>
                    <a:pt x="589947" y="37790"/>
                  </a:lnTo>
                  <a:lnTo>
                    <a:pt x="610617" y="30952"/>
                  </a:lnTo>
                  <a:lnTo>
                    <a:pt x="594169" y="16432"/>
                  </a:lnTo>
                  <a:close/>
                </a:path>
              </a:pathLst>
            </a:custGeom>
            <a:solidFill>
              <a:srgbClr val="FF0000"/>
            </a:solidFill>
          </p:spPr>
          <p:txBody>
            <a:bodyPr wrap="square" lIns="0" tIns="0" rIns="0" bIns="0" rtlCol="0"/>
            <a:lstStyle/>
            <a:p>
              <a:endParaRPr/>
            </a:p>
          </p:txBody>
        </p:sp>
      </p:grpSp>
      <p:sp>
        <p:nvSpPr>
          <p:cNvPr id="11" name="object 11"/>
          <p:cNvSpPr txBox="1"/>
          <p:nvPr/>
        </p:nvSpPr>
        <p:spPr>
          <a:xfrm>
            <a:off x="9559894" y="3049523"/>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2</a:t>
            </a:r>
            <a:endParaRPr sz="2000">
              <a:latin typeface="Calibri"/>
              <a:cs typeface="Calibri"/>
            </a:endParaRPr>
          </a:p>
        </p:txBody>
      </p:sp>
      <p:grpSp>
        <p:nvGrpSpPr>
          <p:cNvPr id="12" name="object 12"/>
          <p:cNvGrpSpPr/>
          <p:nvPr/>
        </p:nvGrpSpPr>
        <p:grpSpPr>
          <a:xfrm>
            <a:off x="3749040" y="2889504"/>
            <a:ext cx="6537959" cy="2207260"/>
            <a:chOff x="2225039" y="2889504"/>
            <a:chExt cx="6537959" cy="2207260"/>
          </a:xfrm>
        </p:grpSpPr>
        <p:pic>
          <p:nvPicPr>
            <p:cNvPr id="13" name="object 13"/>
            <p:cNvPicPr/>
            <p:nvPr/>
          </p:nvPicPr>
          <p:blipFill>
            <a:blip r:embed="rId4" cstate="print"/>
            <a:stretch>
              <a:fillRect/>
            </a:stretch>
          </p:blipFill>
          <p:spPr>
            <a:xfrm>
              <a:off x="2225039" y="2889504"/>
              <a:ext cx="6537959" cy="2206752"/>
            </a:xfrm>
            <a:prstGeom prst="rect">
              <a:avLst/>
            </a:prstGeom>
          </p:spPr>
        </p:pic>
        <p:sp>
          <p:nvSpPr>
            <p:cNvPr id="14" name="object 14"/>
            <p:cNvSpPr/>
            <p:nvPr/>
          </p:nvSpPr>
          <p:spPr>
            <a:xfrm>
              <a:off x="2380072" y="2913708"/>
              <a:ext cx="6342380" cy="2057400"/>
            </a:xfrm>
            <a:custGeom>
              <a:avLst/>
              <a:gdLst/>
              <a:ahLst/>
              <a:cxnLst/>
              <a:rect l="l" t="t" r="r" b="b"/>
              <a:pathLst>
                <a:path w="6342380" h="2057400">
                  <a:moveTo>
                    <a:pt x="24431" y="1999703"/>
                  </a:moveTo>
                  <a:lnTo>
                    <a:pt x="0" y="2019300"/>
                  </a:lnTo>
                  <a:lnTo>
                    <a:pt x="99844" y="2057400"/>
                  </a:lnTo>
                  <a:lnTo>
                    <a:pt x="113758" y="2057400"/>
                  </a:lnTo>
                  <a:lnTo>
                    <a:pt x="119642" y="2044700"/>
                  </a:lnTo>
                  <a:lnTo>
                    <a:pt x="116866" y="2044700"/>
                  </a:lnTo>
                  <a:lnTo>
                    <a:pt x="59234" y="2019300"/>
                  </a:lnTo>
                  <a:lnTo>
                    <a:pt x="26302" y="2019300"/>
                  </a:lnTo>
                  <a:lnTo>
                    <a:pt x="24431" y="1999703"/>
                  </a:lnTo>
                  <a:close/>
                </a:path>
                <a:path w="6342380" h="2057400">
                  <a:moveTo>
                    <a:pt x="102936" y="1943100"/>
                  </a:moveTo>
                  <a:lnTo>
                    <a:pt x="94999" y="1943100"/>
                  </a:lnTo>
                  <a:lnTo>
                    <a:pt x="24431" y="1999703"/>
                  </a:lnTo>
                  <a:lnTo>
                    <a:pt x="26302" y="2019300"/>
                  </a:lnTo>
                  <a:lnTo>
                    <a:pt x="32503" y="2019300"/>
                  </a:lnTo>
                  <a:lnTo>
                    <a:pt x="30417" y="2006600"/>
                  </a:lnTo>
                  <a:lnTo>
                    <a:pt x="51833" y="2006600"/>
                  </a:lnTo>
                  <a:lnTo>
                    <a:pt x="109825" y="1968500"/>
                  </a:lnTo>
                  <a:lnTo>
                    <a:pt x="111123" y="1955800"/>
                  </a:lnTo>
                  <a:lnTo>
                    <a:pt x="102936" y="1943100"/>
                  </a:lnTo>
                  <a:close/>
                </a:path>
                <a:path w="6342380" h="2057400">
                  <a:moveTo>
                    <a:pt x="30417" y="2006600"/>
                  </a:moveTo>
                  <a:lnTo>
                    <a:pt x="32503" y="2019300"/>
                  </a:lnTo>
                  <a:lnTo>
                    <a:pt x="43235" y="2012249"/>
                  </a:lnTo>
                  <a:lnTo>
                    <a:pt x="30417" y="2006600"/>
                  </a:lnTo>
                  <a:close/>
                </a:path>
                <a:path w="6342380" h="2057400">
                  <a:moveTo>
                    <a:pt x="43235" y="2012249"/>
                  </a:moveTo>
                  <a:lnTo>
                    <a:pt x="32503" y="2019300"/>
                  </a:lnTo>
                  <a:lnTo>
                    <a:pt x="59234" y="2019300"/>
                  </a:lnTo>
                  <a:lnTo>
                    <a:pt x="43235" y="2012249"/>
                  </a:lnTo>
                  <a:close/>
                </a:path>
                <a:path w="6342380" h="2057400">
                  <a:moveTo>
                    <a:pt x="5846886" y="1270000"/>
                  </a:moveTo>
                  <a:lnTo>
                    <a:pt x="5727658" y="1270000"/>
                  </a:lnTo>
                  <a:lnTo>
                    <a:pt x="5687228" y="1282700"/>
                  </a:lnTo>
                  <a:lnTo>
                    <a:pt x="5602519" y="1308100"/>
                  </a:lnTo>
                  <a:lnTo>
                    <a:pt x="5558301" y="1308100"/>
                  </a:lnTo>
                  <a:lnTo>
                    <a:pt x="5466288" y="1333500"/>
                  </a:lnTo>
                  <a:lnTo>
                    <a:pt x="5268782" y="1358900"/>
                  </a:lnTo>
                  <a:lnTo>
                    <a:pt x="5163794" y="1384300"/>
                  </a:lnTo>
                  <a:lnTo>
                    <a:pt x="5054963" y="1397000"/>
                  </a:lnTo>
                  <a:lnTo>
                    <a:pt x="4942526" y="1422400"/>
                  </a:lnTo>
                  <a:lnTo>
                    <a:pt x="4707801" y="1447800"/>
                  </a:lnTo>
                  <a:lnTo>
                    <a:pt x="4585991" y="1473200"/>
                  </a:lnTo>
                  <a:lnTo>
                    <a:pt x="4461537" y="1485900"/>
                  </a:lnTo>
                  <a:lnTo>
                    <a:pt x="4334678" y="1511300"/>
                  </a:lnTo>
                  <a:lnTo>
                    <a:pt x="4205653" y="1524000"/>
                  </a:lnTo>
                  <a:lnTo>
                    <a:pt x="4074702" y="1549400"/>
                  </a:lnTo>
                  <a:lnTo>
                    <a:pt x="3807976" y="1574800"/>
                  </a:lnTo>
                  <a:lnTo>
                    <a:pt x="3672682" y="1600200"/>
                  </a:lnTo>
                  <a:lnTo>
                    <a:pt x="3399412" y="1625600"/>
                  </a:lnTo>
                  <a:lnTo>
                    <a:pt x="2848922" y="1701800"/>
                  </a:lnTo>
                  <a:lnTo>
                    <a:pt x="2440117" y="1739900"/>
                  </a:lnTo>
                  <a:lnTo>
                    <a:pt x="2305894" y="1765300"/>
                  </a:lnTo>
                  <a:lnTo>
                    <a:pt x="1190589" y="1879600"/>
                  </a:lnTo>
                  <a:lnTo>
                    <a:pt x="777473" y="1930400"/>
                  </a:lnTo>
                  <a:lnTo>
                    <a:pt x="684926" y="1930400"/>
                  </a:lnTo>
                  <a:lnTo>
                    <a:pt x="597146" y="1943100"/>
                  </a:lnTo>
                  <a:lnTo>
                    <a:pt x="474943" y="1955800"/>
                  </a:lnTo>
                  <a:lnTo>
                    <a:pt x="364817" y="1968500"/>
                  </a:lnTo>
                  <a:lnTo>
                    <a:pt x="267576" y="1981200"/>
                  </a:lnTo>
                  <a:lnTo>
                    <a:pt x="136329" y="1993900"/>
                  </a:lnTo>
                  <a:lnTo>
                    <a:pt x="71164" y="1993900"/>
                  </a:lnTo>
                  <a:lnTo>
                    <a:pt x="43235" y="2012249"/>
                  </a:lnTo>
                  <a:lnTo>
                    <a:pt x="59234" y="2019300"/>
                  </a:lnTo>
                  <a:lnTo>
                    <a:pt x="63667" y="2019300"/>
                  </a:lnTo>
                  <a:lnTo>
                    <a:pt x="212787" y="2006600"/>
                  </a:lnTo>
                  <a:lnTo>
                    <a:pt x="333441" y="1993900"/>
                  </a:lnTo>
                  <a:lnTo>
                    <a:pt x="439381" y="1981200"/>
                  </a:lnTo>
                  <a:lnTo>
                    <a:pt x="687497" y="1955800"/>
                  </a:lnTo>
                  <a:lnTo>
                    <a:pt x="780065" y="1955800"/>
                  </a:lnTo>
                  <a:lnTo>
                    <a:pt x="1193251" y="1905000"/>
                  </a:lnTo>
                  <a:lnTo>
                    <a:pt x="2308764" y="1790700"/>
                  </a:lnTo>
                  <a:lnTo>
                    <a:pt x="2443017" y="1765300"/>
                  </a:lnTo>
                  <a:lnTo>
                    <a:pt x="2851938" y="1727200"/>
                  </a:lnTo>
                  <a:lnTo>
                    <a:pt x="3402591" y="1651000"/>
                  </a:lnTo>
                  <a:lnTo>
                    <a:pt x="3675933" y="1625600"/>
                  </a:lnTo>
                  <a:lnTo>
                    <a:pt x="3811281" y="1600200"/>
                  </a:lnTo>
                  <a:lnTo>
                    <a:pt x="4078123" y="1574800"/>
                  </a:lnTo>
                  <a:lnTo>
                    <a:pt x="4209139" y="1549400"/>
                  </a:lnTo>
                  <a:lnTo>
                    <a:pt x="4338236" y="1536700"/>
                  </a:lnTo>
                  <a:lnTo>
                    <a:pt x="4465171" y="1511300"/>
                  </a:lnTo>
                  <a:lnTo>
                    <a:pt x="4589708" y="1498600"/>
                  </a:lnTo>
                  <a:lnTo>
                    <a:pt x="4711608" y="1473200"/>
                  </a:lnTo>
                  <a:lnTo>
                    <a:pt x="4946543" y="1447800"/>
                  </a:lnTo>
                  <a:lnTo>
                    <a:pt x="5059100" y="1422400"/>
                  </a:lnTo>
                  <a:lnTo>
                    <a:pt x="5168068" y="1409700"/>
                  </a:lnTo>
                  <a:lnTo>
                    <a:pt x="5273206" y="1384300"/>
                  </a:lnTo>
                  <a:lnTo>
                    <a:pt x="5471024" y="1358900"/>
                  </a:lnTo>
                  <a:lnTo>
                    <a:pt x="5563250" y="1333500"/>
                  </a:lnTo>
                  <a:lnTo>
                    <a:pt x="5607587" y="1320800"/>
                  </a:lnTo>
                  <a:lnTo>
                    <a:pt x="5650699" y="1320800"/>
                  </a:lnTo>
                  <a:lnTo>
                    <a:pt x="5733138" y="1295400"/>
                  </a:lnTo>
                  <a:lnTo>
                    <a:pt x="5772404" y="1295400"/>
                  </a:lnTo>
                  <a:lnTo>
                    <a:pt x="5810330" y="1282700"/>
                  </a:lnTo>
                  <a:lnTo>
                    <a:pt x="5846886" y="1270000"/>
                  </a:lnTo>
                  <a:close/>
                </a:path>
                <a:path w="6342380" h="2057400">
                  <a:moveTo>
                    <a:pt x="51833" y="2006600"/>
                  </a:moveTo>
                  <a:lnTo>
                    <a:pt x="30417" y="2006600"/>
                  </a:lnTo>
                  <a:lnTo>
                    <a:pt x="43235" y="2012249"/>
                  </a:lnTo>
                  <a:lnTo>
                    <a:pt x="51833" y="2006600"/>
                  </a:lnTo>
                  <a:close/>
                </a:path>
                <a:path w="6342380" h="2057400">
                  <a:moveTo>
                    <a:pt x="31666" y="1993900"/>
                  </a:moveTo>
                  <a:lnTo>
                    <a:pt x="23877" y="1993900"/>
                  </a:lnTo>
                  <a:lnTo>
                    <a:pt x="24431" y="1999703"/>
                  </a:lnTo>
                  <a:lnTo>
                    <a:pt x="31666" y="1993900"/>
                  </a:lnTo>
                  <a:close/>
                </a:path>
                <a:path w="6342380" h="2057400">
                  <a:moveTo>
                    <a:pt x="5948055" y="1244600"/>
                  </a:moveTo>
                  <a:lnTo>
                    <a:pt x="5840879" y="1244600"/>
                  </a:lnTo>
                  <a:lnTo>
                    <a:pt x="5804514" y="1257300"/>
                  </a:lnTo>
                  <a:lnTo>
                    <a:pt x="5766763" y="1270000"/>
                  </a:lnTo>
                  <a:lnTo>
                    <a:pt x="5882046" y="1270000"/>
                  </a:lnTo>
                  <a:lnTo>
                    <a:pt x="5915778" y="1257300"/>
                  </a:lnTo>
                  <a:lnTo>
                    <a:pt x="5948055" y="1244600"/>
                  </a:lnTo>
                  <a:close/>
                </a:path>
                <a:path w="6342380" h="2057400">
                  <a:moveTo>
                    <a:pt x="6035883" y="1219200"/>
                  </a:moveTo>
                  <a:lnTo>
                    <a:pt x="5941350" y="1219200"/>
                  </a:lnTo>
                  <a:lnTo>
                    <a:pt x="5909329" y="1231900"/>
                  </a:lnTo>
                  <a:lnTo>
                    <a:pt x="5875828" y="1244600"/>
                  </a:lnTo>
                  <a:lnTo>
                    <a:pt x="5978850" y="1244600"/>
                  </a:lnTo>
                  <a:lnTo>
                    <a:pt x="6008135" y="1231900"/>
                  </a:lnTo>
                  <a:lnTo>
                    <a:pt x="6035883" y="1219200"/>
                  </a:lnTo>
                  <a:close/>
                </a:path>
                <a:path w="6342380" h="2057400">
                  <a:moveTo>
                    <a:pt x="6109651" y="1193800"/>
                  </a:moveTo>
                  <a:lnTo>
                    <a:pt x="6028215" y="1193800"/>
                  </a:lnTo>
                  <a:lnTo>
                    <a:pt x="6000826" y="1206500"/>
                  </a:lnTo>
                  <a:lnTo>
                    <a:pt x="5971860" y="1219200"/>
                  </a:lnTo>
                  <a:lnTo>
                    <a:pt x="6062068" y="1219200"/>
                  </a:lnTo>
                  <a:lnTo>
                    <a:pt x="6086665" y="1206500"/>
                  </a:lnTo>
                  <a:lnTo>
                    <a:pt x="6109651" y="1193800"/>
                  </a:lnTo>
                  <a:close/>
                </a:path>
                <a:path w="6342380" h="2057400">
                  <a:moveTo>
                    <a:pt x="6150703" y="1181100"/>
                  </a:moveTo>
                  <a:lnTo>
                    <a:pt x="6078127" y="1181100"/>
                  </a:lnTo>
                  <a:lnTo>
                    <a:pt x="6053993" y="1193800"/>
                  </a:lnTo>
                  <a:lnTo>
                    <a:pt x="6131005" y="1193800"/>
                  </a:lnTo>
                  <a:lnTo>
                    <a:pt x="6150703" y="1181100"/>
                  </a:lnTo>
                  <a:close/>
                </a:path>
                <a:path w="6342380" h="2057400">
                  <a:moveTo>
                    <a:pt x="6310710" y="1016000"/>
                  </a:moveTo>
                  <a:lnTo>
                    <a:pt x="6293100" y="1054100"/>
                  </a:lnTo>
                  <a:lnTo>
                    <a:pt x="6246624" y="1092200"/>
                  </a:lnTo>
                  <a:lnTo>
                    <a:pt x="6225128" y="1117600"/>
                  </a:lnTo>
                  <a:lnTo>
                    <a:pt x="6200528" y="1130300"/>
                  </a:lnTo>
                  <a:lnTo>
                    <a:pt x="6172780" y="1143000"/>
                  </a:lnTo>
                  <a:lnTo>
                    <a:pt x="6157455" y="1155700"/>
                  </a:lnTo>
                  <a:lnTo>
                    <a:pt x="6140284" y="1155700"/>
                  </a:lnTo>
                  <a:lnTo>
                    <a:pt x="6121312" y="1168400"/>
                  </a:lnTo>
                  <a:lnTo>
                    <a:pt x="6100579" y="1181100"/>
                  </a:lnTo>
                  <a:lnTo>
                    <a:pt x="6168735" y="1181100"/>
                  </a:lnTo>
                  <a:lnTo>
                    <a:pt x="6185079" y="1168400"/>
                  </a:lnTo>
                  <a:lnTo>
                    <a:pt x="6213988" y="1155700"/>
                  </a:lnTo>
                  <a:lnTo>
                    <a:pt x="6239893" y="1130300"/>
                  </a:lnTo>
                  <a:lnTo>
                    <a:pt x="6262848" y="1117600"/>
                  </a:lnTo>
                  <a:lnTo>
                    <a:pt x="6282895" y="1104900"/>
                  </a:lnTo>
                  <a:lnTo>
                    <a:pt x="6300068" y="1079500"/>
                  </a:lnTo>
                  <a:lnTo>
                    <a:pt x="6314376" y="1066800"/>
                  </a:lnTo>
                  <a:lnTo>
                    <a:pt x="6325801" y="1054100"/>
                  </a:lnTo>
                  <a:lnTo>
                    <a:pt x="6333890" y="1028700"/>
                  </a:lnTo>
                  <a:lnTo>
                    <a:pt x="6310034" y="1028700"/>
                  </a:lnTo>
                  <a:lnTo>
                    <a:pt x="6310710" y="1016000"/>
                  </a:lnTo>
                  <a:close/>
                </a:path>
                <a:path w="6342380" h="2057400">
                  <a:moveTo>
                    <a:pt x="6342321" y="990600"/>
                  </a:moveTo>
                  <a:lnTo>
                    <a:pt x="6317089" y="990600"/>
                  </a:lnTo>
                  <a:lnTo>
                    <a:pt x="6314686" y="1003300"/>
                  </a:lnTo>
                  <a:lnTo>
                    <a:pt x="6315121" y="1003300"/>
                  </a:lnTo>
                  <a:lnTo>
                    <a:pt x="6310034" y="1028700"/>
                  </a:lnTo>
                  <a:lnTo>
                    <a:pt x="6334116" y="1028700"/>
                  </a:lnTo>
                  <a:lnTo>
                    <a:pt x="6339582" y="1016000"/>
                  </a:lnTo>
                  <a:lnTo>
                    <a:pt x="6339728" y="1016000"/>
                  </a:lnTo>
                  <a:lnTo>
                    <a:pt x="6342321" y="990600"/>
                  </a:lnTo>
                  <a:close/>
                </a:path>
                <a:path w="6342380" h="2057400">
                  <a:moveTo>
                    <a:pt x="6342113" y="977900"/>
                  </a:moveTo>
                  <a:lnTo>
                    <a:pt x="6316724" y="977900"/>
                  </a:lnTo>
                  <a:lnTo>
                    <a:pt x="6316958" y="990600"/>
                  </a:lnTo>
                  <a:lnTo>
                    <a:pt x="6342364" y="990600"/>
                  </a:lnTo>
                  <a:lnTo>
                    <a:pt x="6342113" y="977900"/>
                  </a:lnTo>
                  <a:close/>
                </a:path>
                <a:path w="6342380" h="2057400">
                  <a:moveTo>
                    <a:pt x="3828389" y="0"/>
                  </a:moveTo>
                  <a:lnTo>
                    <a:pt x="3821758" y="25400"/>
                  </a:lnTo>
                  <a:lnTo>
                    <a:pt x="4378429" y="177800"/>
                  </a:lnTo>
                  <a:lnTo>
                    <a:pt x="4909962" y="330200"/>
                  </a:lnTo>
                  <a:lnTo>
                    <a:pt x="5158478" y="406400"/>
                  </a:lnTo>
                  <a:lnTo>
                    <a:pt x="5277051" y="444500"/>
                  </a:lnTo>
                  <a:lnTo>
                    <a:pt x="5334715" y="457200"/>
                  </a:lnTo>
                  <a:lnTo>
                    <a:pt x="5391279" y="482600"/>
                  </a:lnTo>
                  <a:lnTo>
                    <a:pt x="5500827" y="508000"/>
                  </a:lnTo>
                  <a:lnTo>
                    <a:pt x="5553712" y="533400"/>
                  </a:lnTo>
                  <a:lnTo>
                    <a:pt x="5605273" y="546100"/>
                  </a:lnTo>
                  <a:lnTo>
                    <a:pt x="5655459" y="571500"/>
                  </a:lnTo>
                  <a:lnTo>
                    <a:pt x="5704222" y="584200"/>
                  </a:lnTo>
                  <a:lnTo>
                    <a:pt x="5751511" y="609600"/>
                  </a:lnTo>
                  <a:lnTo>
                    <a:pt x="5797276" y="622300"/>
                  </a:lnTo>
                  <a:lnTo>
                    <a:pt x="5841470" y="647700"/>
                  </a:lnTo>
                  <a:lnTo>
                    <a:pt x="5884039" y="660400"/>
                  </a:lnTo>
                  <a:lnTo>
                    <a:pt x="5924936" y="673100"/>
                  </a:lnTo>
                  <a:lnTo>
                    <a:pt x="5964107" y="698500"/>
                  </a:lnTo>
                  <a:lnTo>
                    <a:pt x="6001505" y="711200"/>
                  </a:lnTo>
                  <a:lnTo>
                    <a:pt x="6037078" y="736600"/>
                  </a:lnTo>
                  <a:lnTo>
                    <a:pt x="6070772" y="749300"/>
                  </a:lnTo>
                  <a:lnTo>
                    <a:pt x="6102537" y="762000"/>
                  </a:lnTo>
                  <a:lnTo>
                    <a:pt x="6132323" y="787400"/>
                  </a:lnTo>
                  <a:lnTo>
                    <a:pt x="6160074" y="800100"/>
                  </a:lnTo>
                  <a:lnTo>
                    <a:pt x="6185736" y="812800"/>
                  </a:lnTo>
                  <a:lnTo>
                    <a:pt x="6209258" y="838200"/>
                  </a:lnTo>
                  <a:lnTo>
                    <a:pt x="6230585" y="850900"/>
                  </a:lnTo>
                  <a:lnTo>
                    <a:pt x="6249664" y="863600"/>
                  </a:lnTo>
                  <a:lnTo>
                    <a:pt x="6266442" y="889000"/>
                  </a:lnTo>
                  <a:lnTo>
                    <a:pt x="6280872" y="901700"/>
                  </a:lnTo>
                  <a:lnTo>
                    <a:pt x="6292913" y="914400"/>
                  </a:lnTo>
                  <a:lnTo>
                    <a:pt x="6302535" y="939800"/>
                  </a:lnTo>
                  <a:lnTo>
                    <a:pt x="6309727" y="952500"/>
                  </a:lnTo>
                  <a:lnTo>
                    <a:pt x="6314503" y="965200"/>
                  </a:lnTo>
                  <a:lnTo>
                    <a:pt x="6314079" y="965200"/>
                  </a:lnTo>
                  <a:lnTo>
                    <a:pt x="6316901" y="977900"/>
                  </a:lnTo>
                  <a:lnTo>
                    <a:pt x="6342053" y="977900"/>
                  </a:lnTo>
                  <a:lnTo>
                    <a:pt x="6339024" y="952500"/>
                  </a:lnTo>
                  <a:lnTo>
                    <a:pt x="6338883" y="952500"/>
                  </a:lnTo>
                  <a:lnTo>
                    <a:pt x="6332755" y="939800"/>
                  </a:lnTo>
                  <a:lnTo>
                    <a:pt x="6324248" y="927100"/>
                  </a:lnTo>
                  <a:lnTo>
                    <a:pt x="6313285" y="901700"/>
                  </a:lnTo>
                  <a:lnTo>
                    <a:pt x="6299958" y="889000"/>
                  </a:lnTo>
                  <a:lnTo>
                    <a:pt x="6284333" y="863600"/>
                  </a:lnTo>
                  <a:lnTo>
                    <a:pt x="6266467" y="850900"/>
                  </a:lnTo>
                  <a:lnTo>
                    <a:pt x="6246408" y="838200"/>
                  </a:lnTo>
                  <a:lnTo>
                    <a:pt x="6224205" y="812800"/>
                  </a:lnTo>
                  <a:lnTo>
                    <a:pt x="6199899" y="800100"/>
                  </a:lnTo>
                  <a:lnTo>
                    <a:pt x="6173536" y="774700"/>
                  </a:lnTo>
                  <a:lnTo>
                    <a:pt x="6145159" y="762000"/>
                  </a:lnTo>
                  <a:lnTo>
                    <a:pt x="6114812" y="749300"/>
                  </a:lnTo>
                  <a:lnTo>
                    <a:pt x="6082540" y="723900"/>
                  </a:lnTo>
                  <a:lnTo>
                    <a:pt x="6048390" y="711200"/>
                  </a:lnTo>
                  <a:lnTo>
                    <a:pt x="6012406" y="685800"/>
                  </a:lnTo>
                  <a:lnTo>
                    <a:pt x="5974634" y="673100"/>
                  </a:lnTo>
                  <a:lnTo>
                    <a:pt x="5935122" y="647700"/>
                  </a:lnTo>
                  <a:lnTo>
                    <a:pt x="5893916" y="635000"/>
                  </a:lnTo>
                  <a:lnTo>
                    <a:pt x="5851063" y="622300"/>
                  </a:lnTo>
                  <a:lnTo>
                    <a:pt x="5806611" y="596900"/>
                  </a:lnTo>
                  <a:lnTo>
                    <a:pt x="5760608" y="584200"/>
                  </a:lnTo>
                  <a:lnTo>
                    <a:pt x="5713100" y="558800"/>
                  </a:lnTo>
                  <a:lnTo>
                    <a:pt x="5664136" y="546100"/>
                  </a:lnTo>
                  <a:lnTo>
                    <a:pt x="5613765" y="520700"/>
                  </a:lnTo>
                  <a:lnTo>
                    <a:pt x="5508990" y="495300"/>
                  </a:lnTo>
                  <a:lnTo>
                    <a:pt x="5454684" y="469900"/>
                  </a:lnTo>
                  <a:lnTo>
                    <a:pt x="5399162" y="457200"/>
                  </a:lnTo>
                  <a:lnTo>
                    <a:pt x="5342473" y="431800"/>
                  </a:lnTo>
                  <a:lnTo>
                    <a:pt x="5284640" y="419100"/>
                  </a:lnTo>
                  <a:lnTo>
                    <a:pt x="5165868" y="381000"/>
                  </a:lnTo>
                  <a:lnTo>
                    <a:pt x="4917041" y="304800"/>
                  </a:lnTo>
                  <a:lnTo>
                    <a:pt x="4385144" y="152400"/>
                  </a:lnTo>
                  <a:lnTo>
                    <a:pt x="3828389" y="0"/>
                  </a:lnTo>
                  <a:close/>
                </a:path>
              </a:pathLst>
            </a:custGeom>
            <a:solidFill>
              <a:srgbClr val="FF0000"/>
            </a:solidFill>
          </p:spPr>
          <p:txBody>
            <a:bodyPr wrap="square" lIns="0" tIns="0" rIns="0" bIns="0" rtlCol="0"/>
            <a:lstStyle/>
            <a:p>
              <a:endParaRPr/>
            </a:p>
          </p:txBody>
        </p:sp>
      </p:grpSp>
      <p:sp>
        <p:nvSpPr>
          <p:cNvPr id="15" name="object 15"/>
          <p:cNvSpPr txBox="1"/>
          <p:nvPr/>
        </p:nvSpPr>
        <p:spPr>
          <a:xfrm>
            <a:off x="9348279" y="4539996"/>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4</a:t>
            </a:r>
            <a:endParaRPr sz="2000">
              <a:latin typeface="Calibri"/>
              <a:cs typeface="Calibri"/>
            </a:endParaRPr>
          </a:p>
        </p:txBody>
      </p:sp>
      <p:sp>
        <p:nvSpPr>
          <p:cNvPr id="16" name="object 16"/>
          <p:cNvSpPr txBox="1"/>
          <p:nvPr/>
        </p:nvSpPr>
        <p:spPr>
          <a:xfrm>
            <a:off x="1996452" y="3318764"/>
            <a:ext cx="5255260" cy="1264920"/>
          </a:xfrm>
          <a:prstGeom prst="rect">
            <a:avLst/>
          </a:prstGeom>
        </p:spPr>
        <p:txBody>
          <a:bodyPr vert="horz" wrap="square" lIns="0" tIns="79375" rIns="0" bIns="0" rtlCol="0">
            <a:spAutoFit/>
          </a:bodyPr>
          <a:lstStyle/>
          <a:p>
            <a:pPr marL="904875">
              <a:spcBef>
                <a:spcPts val="625"/>
              </a:spcBef>
            </a:pPr>
            <a:r>
              <a:rPr sz="2400" spc="125" dirty="0">
                <a:solidFill>
                  <a:srgbClr val="E46C0A"/>
                </a:solidFill>
                <a:latin typeface="Arial MT"/>
                <a:cs typeface="Arial MT"/>
              </a:rPr>
              <a:t>def</a:t>
            </a:r>
            <a:r>
              <a:rPr sz="2400" spc="170" dirty="0">
                <a:solidFill>
                  <a:srgbClr val="E46C0A"/>
                </a:solidFill>
                <a:latin typeface="Arial MT"/>
                <a:cs typeface="Arial MT"/>
              </a:rPr>
              <a:t> </a:t>
            </a:r>
            <a:r>
              <a:rPr sz="2400" spc="80" dirty="0">
                <a:solidFill>
                  <a:srgbClr val="0070C0"/>
                </a:solidFill>
                <a:latin typeface="Arial MT"/>
                <a:cs typeface="Arial MT"/>
              </a:rPr>
              <a:t>message()</a:t>
            </a:r>
            <a:r>
              <a:rPr sz="2400" spc="80" dirty="0">
                <a:solidFill>
                  <a:srgbClr val="FFFFFF"/>
                </a:solidFill>
                <a:latin typeface="Arial MT"/>
                <a:cs typeface="Arial MT"/>
              </a:rPr>
              <a:t>:</a:t>
            </a:r>
            <a:endParaRPr sz="2400">
              <a:latin typeface="Arial MT"/>
              <a:cs typeface="Arial MT"/>
            </a:endParaRPr>
          </a:p>
          <a:p>
            <a:pPr marL="1362075">
              <a:spcBef>
                <a:spcPts val="530"/>
              </a:spcBef>
            </a:pPr>
            <a:r>
              <a:rPr sz="2400" spc="160" dirty="0">
                <a:solidFill>
                  <a:srgbClr val="FFFFFF"/>
                </a:solidFill>
                <a:latin typeface="Arial MT"/>
                <a:cs typeface="Arial MT"/>
              </a:rPr>
              <a:t>print</a:t>
            </a:r>
            <a:r>
              <a:rPr sz="2400" spc="-85" dirty="0">
                <a:solidFill>
                  <a:srgbClr val="FFFFFF"/>
                </a:solidFill>
                <a:latin typeface="Arial MT"/>
                <a:cs typeface="Arial MT"/>
              </a:rPr>
              <a:t> </a:t>
            </a:r>
            <a:r>
              <a:rPr sz="2400" spc="110" dirty="0">
                <a:solidFill>
                  <a:srgbClr val="FFFFFF"/>
                </a:solidFill>
                <a:latin typeface="Arial MT"/>
                <a:cs typeface="Arial MT"/>
              </a:rPr>
              <a:t>(</a:t>
            </a:r>
            <a:r>
              <a:rPr sz="2400" spc="110" dirty="0">
                <a:solidFill>
                  <a:srgbClr val="008000"/>
                </a:solidFill>
                <a:latin typeface="Arial MT"/>
                <a:cs typeface="Arial MT"/>
              </a:rPr>
              <a:t>"This</a:t>
            </a:r>
            <a:r>
              <a:rPr sz="2400" spc="-80" dirty="0">
                <a:solidFill>
                  <a:srgbClr val="008000"/>
                </a:solidFill>
                <a:latin typeface="Arial MT"/>
                <a:cs typeface="Arial MT"/>
              </a:rPr>
              <a:t> </a:t>
            </a:r>
            <a:r>
              <a:rPr sz="2400" spc="105" dirty="0">
                <a:solidFill>
                  <a:srgbClr val="008000"/>
                </a:solidFill>
                <a:latin typeface="Arial MT"/>
                <a:cs typeface="Arial MT"/>
              </a:rPr>
              <a:t>is</a:t>
            </a:r>
            <a:r>
              <a:rPr sz="2400" spc="-85" dirty="0">
                <a:solidFill>
                  <a:srgbClr val="008000"/>
                </a:solidFill>
                <a:latin typeface="Arial MT"/>
                <a:cs typeface="Arial MT"/>
              </a:rPr>
              <a:t> </a:t>
            </a:r>
            <a:r>
              <a:rPr sz="2400" spc="90" dirty="0">
                <a:solidFill>
                  <a:srgbClr val="008000"/>
                </a:solidFill>
                <a:latin typeface="Arial MT"/>
                <a:cs typeface="Arial MT"/>
              </a:rPr>
              <a:t>a</a:t>
            </a:r>
            <a:r>
              <a:rPr sz="2400" spc="-80" dirty="0">
                <a:solidFill>
                  <a:srgbClr val="008000"/>
                </a:solidFill>
                <a:latin typeface="Arial MT"/>
                <a:cs typeface="Arial MT"/>
              </a:rPr>
              <a:t> </a:t>
            </a:r>
            <a:r>
              <a:rPr sz="2400" spc="110" dirty="0">
                <a:solidFill>
                  <a:srgbClr val="008000"/>
                </a:solidFill>
                <a:latin typeface="Arial MT"/>
                <a:cs typeface="Arial MT"/>
              </a:rPr>
              <a:t>message"</a:t>
            </a:r>
            <a:r>
              <a:rPr sz="2400" spc="110" dirty="0">
                <a:solidFill>
                  <a:srgbClr val="FFFFFF"/>
                </a:solidFill>
                <a:latin typeface="Arial MT"/>
                <a:cs typeface="Arial MT"/>
              </a:rPr>
              <a:t>)</a:t>
            </a:r>
            <a:endParaRPr sz="2400">
              <a:latin typeface="Arial MT"/>
              <a:cs typeface="Arial MT"/>
            </a:endParaRPr>
          </a:p>
          <a:p>
            <a:pPr marL="12700">
              <a:spcBef>
                <a:spcPts val="545"/>
              </a:spcBef>
            </a:pPr>
            <a:r>
              <a:rPr sz="2000" b="1" dirty="0">
                <a:solidFill>
                  <a:srgbClr val="FF0000"/>
                </a:solidFill>
                <a:latin typeface="Calibri"/>
                <a:cs typeface="Calibri"/>
              </a:rPr>
              <a:t>3</a:t>
            </a:r>
            <a:endParaRPr sz="2000">
              <a:latin typeface="Calibri"/>
              <a:cs typeface="Calibri"/>
            </a:endParaRPr>
          </a:p>
        </p:txBody>
      </p:sp>
      <p:grpSp>
        <p:nvGrpSpPr>
          <p:cNvPr id="17" name="object 17"/>
          <p:cNvGrpSpPr/>
          <p:nvPr/>
        </p:nvGrpSpPr>
        <p:grpSpPr>
          <a:xfrm>
            <a:off x="4334255" y="4011167"/>
            <a:ext cx="4968240" cy="1597660"/>
            <a:chOff x="2810255" y="4011167"/>
            <a:chExt cx="4968240" cy="1597660"/>
          </a:xfrm>
        </p:grpSpPr>
        <p:pic>
          <p:nvPicPr>
            <p:cNvPr id="18" name="object 18"/>
            <p:cNvPicPr/>
            <p:nvPr/>
          </p:nvPicPr>
          <p:blipFill>
            <a:blip r:embed="rId5" cstate="print"/>
            <a:stretch>
              <a:fillRect/>
            </a:stretch>
          </p:blipFill>
          <p:spPr>
            <a:xfrm>
              <a:off x="2810255" y="4011167"/>
              <a:ext cx="4968240" cy="1597152"/>
            </a:xfrm>
            <a:prstGeom prst="rect">
              <a:avLst/>
            </a:prstGeom>
          </p:spPr>
        </p:pic>
        <p:sp>
          <p:nvSpPr>
            <p:cNvPr id="19" name="object 19"/>
            <p:cNvSpPr/>
            <p:nvPr/>
          </p:nvSpPr>
          <p:spPr>
            <a:xfrm>
              <a:off x="2963397" y="4034160"/>
              <a:ext cx="4774565" cy="1449070"/>
            </a:xfrm>
            <a:custGeom>
              <a:avLst/>
              <a:gdLst/>
              <a:ahLst/>
              <a:cxnLst/>
              <a:rect l="l" t="t" r="r" b="b"/>
              <a:pathLst>
                <a:path w="4774565" h="1449070">
                  <a:moveTo>
                    <a:pt x="95497" y="1331409"/>
                  </a:moveTo>
                  <a:lnTo>
                    <a:pt x="0" y="1399010"/>
                  </a:lnTo>
                  <a:lnTo>
                    <a:pt x="105849" y="1448862"/>
                  </a:lnTo>
                  <a:lnTo>
                    <a:pt x="113416" y="1446141"/>
                  </a:lnTo>
                  <a:lnTo>
                    <a:pt x="119393" y="1433450"/>
                  </a:lnTo>
                  <a:lnTo>
                    <a:pt x="116672" y="1425883"/>
                  </a:lnTo>
                  <a:lnTo>
                    <a:pt x="81773" y="1409447"/>
                  </a:lnTo>
                  <a:lnTo>
                    <a:pt x="26225" y="1409447"/>
                  </a:lnTo>
                  <a:lnTo>
                    <a:pt x="23989" y="1384146"/>
                  </a:lnTo>
                  <a:lnTo>
                    <a:pt x="70884" y="1379952"/>
                  </a:lnTo>
                  <a:lnTo>
                    <a:pt x="110172" y="1352141"/>
                  </a:lnTo>
                  <a:lnTo>
                    <a:pt x="111527" y="1344214"/>
                  </a:lnTo>
                  <a:lnTo>
                    <a:pt x="103423" y="1332765"/>
                  </a:lnTo>
                  <a:lnTo>
                    <a:pt x="95497" y="1331409"/>
                  </a:lnTo>
                  <a:close/>
                </a:path>
                <a:path w="4774565" h="1449070">
                  <a:moveTo>
                    <a:pt x="70884" y="1379952"/>
                  </a:moveTo>
                  <a:lnTo>
                    <a:pt x="23989" y="1384146"/>
                  </a:lnTo>
                  <a:lnTo>
                    <a:pt x="26225" y="1409447"/>
                  </a:lnTo>
                  <a:lnTo>
                    <a:pt x="51771" y="1407162"/>
                  </a:lnTo>
                  <a:lnTo>
                    <a:pt x="32444" y="1407162"/>
                  </a:lnTo>
                  <a:lnTo>
                    <a:pt x="30518" y="1385307"/>
                  </a:lnTo>
                  <a:lnTo>
                    <a:pt x="63319" y="1385307"/>
                  </a:lnTo>
                  <a:lnTo>
                    <a:pt x="70884" y="1379952"/>
                  </a:lnTo>
                  <a:close/>
                </a:path>
                <a:path w="4774565" h="1449070">
                  <a:moveTo>
                    <a:pt x="72908" y="1405272"/>
                  </a:moveTo>
                  <a:lnTo>
                    <a:pt x="26225" y="1409447"/>
                  </a:lnTo>
                  <a:lnTo>
                    <a:pt x="81773" y="1409447"/>
                  </a:lnTo>
                  <a:lnTo>
                    <a:pt x="72908" y="1405272"/>
                  </a:lnTo>
                  <a:close/>
                </a:path>
                <a:path w="4774565" h="1449070">
                  <a:moveTo>
                    <a:pt x="30518" y="1385307"/>
                  </a:moveTo>
                  <a:lnTo>
                    <a:pt x="32444" y="1407162"/>
                  </a:lnTo>
                  <a:lnTo>
                    <a:pt x="50214" y="1394583"/>
                  </a:lnTo>
                  <a:lnTo>
                    <a:pt x="30518" y="1385307"/>
                  </a:lnTo>
                  <a:close/>
                </a:path>
                <a:path w="4774565" h="1449070">
                  <a:moveTo>
                    <a:pt x="50214" y="1394583"/>
                  </a:moveTo>
                  <a:lnTo>
                    <a:pt x="32444" y="1407162"/>
                  </a:lnTo>
                  <a:lnTo>
                    <a:pt x="51771" y="1407162"/>
                  </a:lnTo>
                  <a:lnTo>
                    <a:pt x="72908" y="1405272"/>
                  </a:lnTo>
                  <a:lnTo>
                    <a:pt x="50214" y="1394583"/>
                  </a:lnTo>
                  <a:close/>
                </a:path>
                <a:path w="4774565" h="1449070">
                  <a:moveTo>
                    <a:pt x="4744180" y="709601"/>
                  </a:moveTo>
                  <a:lnTo>
                    <a:pt x="4711123" y="750144"/>
                  </a:lnTo>
                  <a:lnTo>
                    <a:pt x="4663127" y="781568"/>
                  </a:lnTo>
                  <a:lnTo>
                    <a:pt x="4618140" y="802640"/>
                  </a:lnTo>
                  <a:lnTo>
                    <a:pt x="4571568" y="819043"/>
                  </a:lnTo>
                  <a:lnTo>
                    <a:pt x="4534104" y="830282"/>
                  </a:lnTo>
                  <a:lnTo>
                    <a:pt x="4491775" y="841717"/>
                  </a:lnTo>
                  <a:lnTo>
                    <a:pt x="4419553" y="859191"/>
                  </a:lnTo>
                  <a:lnTo>
                    <a:pt x="4365951" y="871009"/>
                  </a:lnTo>
                  <a:lnTo>
                    <a:pt x="4308172" y="882950"/>
                  </a:lnTo>
                  <a:lnTo>
                    <a:pt x="4246405" y="895004"/>
                  </a:lnTo>
                  <a:lnTo>
                    <a:pt x="4111635" y="919393"/>
                  </a:lnTo>
                  <a:lnTo>
                    <a:pt x="3963111" y="944074"/>
                  </a:lnTo>
                  <a:lnTo>
                    <a:pt x="3630616" y="993933"/>
                  </a:lnTo>
                  <a:lnTo>
                    <a:pt x="3163448" y="1056227"/>
                  </a:lnTo>
                  <a:lnTo>
                    <a:pt x="2142878" y="1175268"/>
                  </a:lnTo>
                  <a:lnTo>
                    <a:pt x="70884" y="1379952"/>
                  </a:lnTo>
                  <a:lnTo>
                    <a:pt x="50214" y="1394583"/>
                  </a:lnTo>
                  <a:lnTo>
                    <a:pt x="2145661" y="1200514"/>
                  </a:lnTo>
                  <a:lnTo>
                    <a:pt x="3166664" y="1081422"/>
                  </a:lnTo>
                  <a:lnTo>
                    <a:pt x="3634224" y="1019075"/>
                  </a:lnTo>
                  <a:lnTo>
                    <a:pt x="3967198" y="969144"/>
                  </a:lnTo>
                  <a:lnTo>
                    <a:pt x="4116058" y="944405"/>
                  </a:lnTo>
                  <a:lnTo>
                    <a:pt x="4251269" y="919934"/>
                  </a:lnTo>
                  <a:lnTo>
                    <a:pt x="4313314" y="907825"/>
                  </a:lnTo>
                  <a:lnTo>
                    <a:pt x="4371420" y="895812"/>
                  </a:lnTo>
                  <a:lnTo>
                    <a:pt x="4425414" y="883906"/>
                  </a:lnTo>
                  <a:lnTo>
                    <a:pt x="4475062" y="872128"/>
                  </a:lnTo>
                  <a:lnTo>
                    <a:pt x="4520313" y="860456"/>
                  </a:lnTo>
                  <a:lnTo>
                    <a:pt x="4560957" y="848904"/>
                  </a:lnTo>
                  <a:lnTo>
                    <a:pt x="4612972" y="831776"/>
                  </a:lnTo>
                  <a:lnTo>
                    <a:pt x="4653925" y="814755"/>
                  </a:lnTo>
                  <a:lnTo>
                    <a:pt x="4695445" y="792241"/>
                  </a:lnTo>
                  <a:lnTo>
                    <a:pt x="4728196" y="768950"/>
                  </a:lnTo>
                  <a:lnTo>
                    <a:pt x="4761293" y="731767"/>
                  </a:lnTo>
                  <a:lnTo>
                    <a:pt x="4770658" y="710537"/>
                  </a:lnTo>
                  <a:lnTo>
                    <a:pt x="4743866" y="710537"/>
                  </a:lnTo>
                  <a:lnTo>
                    <a:pt x="4744180" y="709601"/>
                  </a:lnTo>
                  <a:close/>
                </a:path>
                <a:path w="4774565" h="1449070">
                  <a:moveTo>
                    <a:pt x="63319" y="1385307"/>
                  </a:moveTo>
                  <a:lnTo>
                    <a:pt x="30518" y="1385307"/>
                  </a:lnTo>
                  <a:lnTo>
                    <a:pt x="50214" y="1394583"/>
                  </a:lnTo>
                  <a:lnTo>
                    <a:pt x="63319" y="1385307"/>
                  </a:lnTo>
                  <a:close/>
                </a:path>
                <a:path w="4774565" h="1449070">
                  <a:moveTo>
                    <a:pt x="4744633" y="708728"/>
                  </a:moveTo>
                  <a:lnTo>
                    <a:pt x="4744180" y="709601"/>
                  </a:lnTo>
                  <a:lnTo>
                    <a:pt x="4743866" y="710537"/>
                  </a:lnTo>
                  <a:lnTo>
                    <a:pt x="4744633" y="708728"/>
                  </a:lnTo>
                  <a:close/>
                </a:path>
                <a:path w="4774565" h="1449070">
                  <a:moveTo>
                    <a:pt x="4771265" y="708728"/>
                  </a:moveTo>
                  <a:lnTo>
                    <a:pt x="4744633" y="708728"/>
                  </a:lnTo>
                  <a:lnTo>
                    <a:pt x="4743866" y="710537"/>
                  </a:lnTo>
                  <a:lnTo>
                    <a:pt x="4770658" y="710537"/>
                  </a:lnTo>
                  <a:lnTo>
                    <a:pt x="4771265" y="708728"/>
                  </a:lnTo>
                  <a:close/>
                </a:path>
                <a:path w="4774565" h="1449070">
                  <a:moveTo>
                    <a:pt x="4747353" y="700146"/>
                  </a:moveTo>
                  <a:lnTo>
                    <a:pt x="4744180" y="709601"/>
                  </a:lnTo>
                  <a:lnTo>
                    <a:pt x="4744633" y="708728"/>
                  </a:lnTo>
                  <a:lnTo>
                    <a:pt x="4771265" y="708728"/>
                  </a:lnTo>
                  <a:lnTo>
                    <a:pt x="4771998" y="706545"/>
                  </a:lnTo>
                  <a:lnTo>
                    <a:pt x="4772167" y="705857"/>
                  </a:lnTo>
                  <a:lnTo>
                    <a:pt x="4772901" y="701198"/>
                  </a:lnTo>
                  <a:lnTo>
                    <a:pt x="4747187" y="701198"/>
                  </a:lnTo>
                  <a:lnTo>
                    <a:pt x="4747353" y="700146"/>
                  </a:lnTo>
                  <a:close/>
                </a:path>
                <a:path w="4774565" h="1449070">
                  <a:moveTo>
                    <a:pt x="4747693" y="699135"/>
                  </a:moveTo>
                  <a:lnTo>
                    <a:pt x="4747353" y="700146"/>
                  </a:lnTo>
                  <a:lnTo>
                    <a:pt x="4747187" y="701198"/>
                  </a:lnTo>
                  <a:lnTo>
                    <a:pt x="4747693" y="699135"/>
                  </a:lnTo>
                  <a:close/>
                </a:path>
                <a:path w="4774565" h="1449070">
                  <a:moveTo>
                    <a:pt x="4773227" y="699135"/>
                  </a:moveTo>
                  <a:lnTo>
                    <a:pt x="4747693" y="699135"/>
                  </a:lnTo>
                  <a:lnTo>
                    <a:pt x="4747187" y="701198"/>
                  </a:lnTo>
                  <a:lnTo>
                    <a:pt x="4772901" y="701198"/>
                  </a:lnTo>
                  <a:lnTo>
                    <a:pt x="4773227" y="699135"/>
                  </a:lnTo>
                  <a:close/>
                </a:path>
                <a:path w="4774565" h="1449070">
                  <a:moveTo>
                    <a:pt x="4774211" y="689735"/>
                  </a:moveTo>
                  <a:lnTo>
                    <a:pt x="4748996" y="689735"/>
                  </a:lnTo>
                  <a:lnTo>
                    <a:pt x="4748842" y="691907"/>
                  </a:lnTo>
                  <a:lnTo>
                    <a:pt x="4748653" y="691907"/>
                  </a:lnTo>
                  <a:lnTo>
                    <a:pt x="4747353" y="700146"/>
                  </a:lnTo>
                  <a:lnTo>
                    <a:pt x="4747693" y="699135"/>
                  </a:lnTo>
                  <a:lnTo>
                    <a:pt x="4773227" y="699135"/>
                  </a:lnTo>
                  <a:lnTo>
                    <a:pt x="4774199" y="692972"/>
                  </a:lnTo>
                  <a:lnTo>
                    <a:pt x="4774244" y="691907"/>
                  </a:lnTo>
                  <a:lnTo>
                    <a:pt x="4748842" y="691907"/>
                  </a:lnTo>
                  <a:lnTo>
                    <a:pt x="4748825" y="690815"/>
                  </a:lnTo>
                  <a:lnTo>
                    <a:pt x="4774228" y="690815"/>
                  </a:lnTo>
                  <a:lnTo>
                    <a:pt x="4774211" y="689735"/>
                  </a:lnTo>
                  <a:close/>
                </a:path>
                <a:path w="4774565" h="1449070">
                  <a:moveTo>
                    <a:pt x="4748996" y="689735"/>
                  </a:moveTo>
                  <a:lnTo>
                    <a:pt x="4748825" y="690815"/>
                  </a:lnTo>
                  <a:lnTo>
                    <a:pt x="4748842" y="691907"/>
                  </a:lnTo>
                  <a:lnTo>
                    <a:pt x="4748996" y="689735"/>
                  </a:lnTo>
                  <a:close/>
                </a:path>
                <a:path w="4774565" h="1449070">
                  <a:moveTo>
                    <a:pt x="4774069" y="680383"/>
                  </a:moveTo>
                  <a:lnTo>
                    <a:pt x="4748665" y="680383"/>
                  </a:lnTo>
                  <a:lnTo>
                    <a:pt x="4748872" y="682478"/>
                  </a:lnTo>
                  <a:lnTo>
                    <a:pt x="4748809" y="689735"/>
                  </a:lnTo>
                  <a:lnTo>
                    <a:pt x="4748825" y="690815"/>
                  </a:lnTo>
                  <a:lnTo>
                    <a:pt x="4748996" y="689735"/>
                  </a:lnTo>
                  <a:lnTo>
                    <a:pt x="4774211" y="689735"/>
                  </a:lnTo>
                  <a:lnTo>
                    <a:pt x="4774101" y="682478"/>
                  </a:lnTo>
                  <a:lnTo>
                    <a:pt x="4748872" y="682478"/>
                  </a:lnTo>
                  <a:lnTo>
                    <a:pt x="4748682" y="681437"/>
                  </a:lnTo>
                  <a:lnTo>
                    <a:pt x="4774085" y="681437"/>
                  </a:lnTo>
                  <a:lnTo>
                    <a:pt x="4774069" y="680383"/>
                  </a:lnTo>
                  <a:close/>
                </a:path>
                <a:path w="4774565" h="1449070">
                  <a:moveTo>
                    <a:pt x="4748665" y="680383"/>
                  </a:moveTo>
                  <a:lnTo>
                    <a:pt x="4748682" y="681437"/>
                  </a:lnTo>
                  <a:lnTo>
                    <a:pt x="4748872" y="682478"/>
                  </a:lnTo>
                  <a:lnTo>
                    <a:pt x="4748665" y="680383"/>
                  </a:lnTo>
                  <a:close/>
                </a:path>
                <a:path w="4774565" h="1449070">
                  <a:moveTo>
                    <a:pt x="4746912" y="671776"/>
                  </a:moveTo>
                  <a:lnTo>
                    <a:pt x="4748682" y="681437"/>
                  </a:lnTo>
                  <a:lnTo>
                    <a:pt x="4748665" y="680383"/>
                  </a:lnTo>
                  <a:lnTo>
                    <a:pt x="4774069" y="680383"/>
                  </a:lnTo>
                  <a:lnTo>
                    <a:pt x="4773983" y="678592"/>
                  </a:lnTo>
                  <a:lnTo>
                    <a:pt x="4772915" y="672763"/>
                  </a:lnTo>
                  <a:lnTo>
                    <a:pt x="4747242" y="672763"/>
                  </a:lnTo>
                  <a:lnTo>
                    <a:pt x="4746912" y="671776"/>
                  </a:lnTo>
                  <a:close/>
                </a:path>
                <a:path w="4774565" h="1449070">
                  <a:moveTo>
                    <a:pt x="4746750" y="670895"/>
                  </a:moveTo>
                  <a:lnTo>
                    <a:pt x="4746912" y="671776"/>
                  </a:lnTo>
                  <a:lnTo>
                    <a:pt x="4747242" y="672763"/>
                  </a:lnTo>
                  <a:lnTo>
                    <a:pt x="4746750" y="670895"/>
                  </a:lnTo>
                  <a:close/>
                </a:path>
                <a:path w="4774565" h="1449070">
                  <a:moveTo>
                    <a:pt x="4772573" y="670895"/>
                  </a:moveTo>
                  <a:lnTo>
                    <a:pt x="4746750" y="670895"/>
                  </a:lnTo>
                  <a:lnTo>
                    <a:pt x="4747242" y="672763"/>
                  </a:lnTo>
                  <a:lnTo>
                    <a:pt x="4772915" y="672763"/>
                  </a:lnTo>
                  <a:lnTo>
                    <a:pt x="4772573" y="670895"/>
                  </a:lnTo>
                  <a:close/>
                </a:path>
                <a:path w="4774565" h="1449070">
                  <a:moveTo>
                    <a:pt x="2880523" y="0"/>
                  </a:moveTo>
                  <a:lnTo>
                    <a:pt x="2874379" y="24645"/>
                  </a:lnTo>
                  <a:lnTo>
                    <a:pt x="3595797" y="207846"/>
                  </a:lnTo>
                  <a:lnTo>
                    <a:pt x="3879865" y="285562"/>
                  </a:lnTo>
                  <a:lnTo>
                    <a:pt x="4054975" y="336918"/>
                  </a:lnTo>
                  <a:lnTo>
                    <a:pt x="4137361" y="362430"/>
                  </a:lnTo>
                  <a:lnTo>
                    <a:pt x="4215907" y="387817"/>
                  </a:lnTo>
                  <a:lnTo>
                    <a:pt x="4290311" y="413067"/>
                  </a:lnTo>
                  <a:lnTo>
                    <a:pt x="4360219" y="438150"/>
                  </a:lnTo>
                  <a:lnTo>
                    <a:pt x="4425433" y="463083"/>
                  </a:lnTo>
                  <a:lnTo>
                    <a:pt x="4485599" y="487837"/>
                  </a:lnTo>
                  <a:lnTo>
                    <a:pt x="4540408" y="512389"/>
                  </a:lnTo>
                  <a:lnTo>
                    <a:pt x="4589547" y="536712"/>
                  </a:lnTo>
                  <a:lnTo>
                    <a:pt x="4632694" y="560765"/>
                  </a:lnTo>
                  <a:lnTo>
                    <a:pt x="4669516" y="584489"/>
                  </a:lnTo>
                  <a:lnTo>
                    <a:pt x="4699674" y="607781"/>
                  </a:lnTo>
                  <a:lnTo>
                    <a:pt x="4731683" y="641494"/>
                  </a:lnTo>
                  <a:lnTo>
                    <a:pt x="4746912" y="671776"/>
                  </a:lnTo>
                  <a:lnTo>
                    <a:pt x="4746750" y="670895"/>
                  </a:lnTo>
                  <a:lnTo>
                    <a:pt x="4772573" y="670895"/>
                  </a:lnTo>
                  <a:lnTo>
                    <a:pt x="4771618" y="665684"/>
                  </a:lnTo>
                  <a:lnTo>
                    <a:pt x="4751440" y="625532"/>
                  </a:lnTo>
                  <a:lnTo>
                    <a:pt x="4715696" y="588072"/>
                  </a:lnTo>
                  <a:lnTo>
                    <a:pt x="4683666" y="563394"/>
                  </a:lnTo>
                  <a:lnTo>
                    <a:pt x="4645372" y="538756"/>
                  </a:lnTo>
                  <a:lnTo>
                    <a:pt x="4601063" y="514073"/>
                  </a:lnTo>
                  <a:lnTo>
                    <a:pt x="4550994" y="489300"/>
                  </a:lnTo>
                  <a:lnTo>
                    <a:pt x="4495427" y="464416"/>
                  </a:lnTo>
                  <a:lnTo>
                    <a:pt x="4434640" y="439411"/>
                  </a:lnTo>
                  <a:lnTo>
                    <a:pt x="4368910" y="414282"/>
                  </a:lnTo>
                  <a:lnTo>
                    <a:pt x="4298473" y="389014"/>
                  </a:lnTo>
                  <a:lnTo>
                    <a:pt x="4223717" y="363647"/>
                  </a:lnTo>
                  <a:lnTo>
                    <a:pt x="4144874" y="338166"/>
                  </a:lnTo>
                  <a:lnTo>
                    <a:pt x="4062234" y="312577"/>
                  </a:lnTo>
                  <a:lnTo>
                    <a:pt x="3886720" y="261104"/>
                  </a:lnTo>
                  <a:lnTo>
                    <a:pt x="3602248" y="183278"/>
                  </a:lnTo>
                  <a:lnTo>
                    <a:pt x="2880523" y="0"/>
                  </a:lnTo>
                  <a:close/>
                </a:path>
              </a:pathLst>
            </a:custGeom>
            <a:solidFill>
              <a:srgbClr val="FF0000"/>
            </a:solidFill>
          </p:spPr>
          <p:txBody>
            <a:bodyPr wrap="square" lIns="0" tIns="0" rIns="0" bIns="0" rtlCol="0"/>
            <a:lstStyle/>
            <a:p>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682940"/>
            <a:ext cx="10515600" cy="689932"/>
          </a:xfrm>
          <a:prstGeom prst="rect">
            <a:avLst/>
          </a:prstGeom>
        </p:spPr>
        <p:txBody>
          <a:bodyPr vert="horz" wrap="square" lIns="0" tIns="12700" rIns="0" bIns="0" rtlCol="0" anchor="ctr">
            <a:spAutoFit/>
          </a:bodyPr>
          <a:lstStyle/>
          <a:p>
            <a:pPr marL="12700">
              <a:lnSpc>
                <a:spcPct val="100000"/>
              </a:lnSpc>
              <a:spcBef>
                <a:spcPts val="100"/>
              </a:spcBef>
            </a:pPr>
            <a:r>
              <a:rPr spc="215" dirty="0"/>
              <a:t>Functions</a:t>
            </a:r>
            <a:r>
              <a:rPr spc="-185" dirty="0"/>
              <a:t> </a:t>
            </a:r>
            <a:r>
              <a:rPr spc="180" dirty="0"/>
              <a:t>Flow</a:t>
            </a:r>
          </a:p>
        </p:txBody>
      </p:sp>
      <p:sp>
        <p:nvSpPr>
          <p:cNvPr id="3" name="object 3"/>
          <p:cNvSpPr txBox="1"/>
          <p:nvPr/>
        </p:nvSpPr>
        <p:spPr>
          <a:xfrm>
            <a:off x="2889016" y="1566164"/>
            <a:ext cx="5260340" cy="891540"/>
          </a:xfrm>
          <a:prstGeom prst="rect">
            <a:avLst/>
          </a:prstGeom>
        </p:spPr>
        <p:txBody>
          <a:bodyPr vert="horz" wrap="square" lIns="0" tIns="79375" rIns="0" bIns="0" rtlCol="0">
            <a:spAutoFit/>
          </a:bodyPr>
          <a:lstStyle/>
          <a:p>
            <a:pPr marL="12700">
              <a:spcBef>
                <a:spcPts val="625"/>
              </a:spcBef>
            </a:pPr>
            <a:r>
              <a:rPr sz="2400" spc="125" dirty="0">
                <a:solidFill>
                  <a:srgbClr val="E46C0A"/>
                </a:solidFill>
                <a:latin typeface="Arial MT"/>
                <a:cs typeface="Arial MT"/>
              </a:rPr>
              <a:t>def</a:t>
            </a:r>
            <a:r>
              <a:rPr sz="2400" spc="165" dirty="0">
                <a:solidFill>
                  <a:srgbClr val="E46C0A"/>
                </a:solidFill>
                <a:latin typeface="Arial MT"/>
                <a:cs typeface="Arial MT"/>
              </a:rPr>
              <a:t> </a:t>
            </a:r>
            <a:r>
              <a:rPr sz="2400" spc="85" dirty="0">
                <a:solidFill>
                  <a:srgbClr val="0070C0"/>
                </a:solidFill>
                <a:latin typeface="Arial MT"/>
                <a:cs typeface="Arial MT"/>
              </a:rPr>
              <a:t>main()</a:t>
            </a:r>
            <a:r>
              <a:rPr sz="2400" spc="85" dirty="0">
                <a:solidFill>
                  <a:srgbClr val="FFFFFF"/>
                </a:solidFill>
                <a:latin typeface="Arial MT"/>
                <a:cs typeface="Arial MT"/>
              </a:rPr>
              <a:t>:</a:t>
            </a:r>
            <a:endParaRPr sz="2400">
              <a:latin typeface="Arial MT"/>
              <a:cs typeface="Arial MT"/>
            </a:endParaRPr>
          </a:p>
          <a:p>
            <a:pPr marL="469265">
              <a:spcBef>
                <a:spcPts val="530"/>
              </a:spcBef>
            </a:pPr>
            <a:r>
              <a:rPr sz="2400" spc="135" dirty="0">
                <a:solidFill>
                  <a:srgbClr val="FFFFFF"/>
                </a:solidFill>
                <a:latin typeface="Arial MT"/>
                <a:cs typeface="Arial MT"/>
              </a:rPr>
              <a:t>print(</a:t>
            </a:r>
            <a:r>
              <a:rPr sz="2400" spc="135" dirty="0">
                <a:solidFill>
                  <a:srgbClr val="008000"/>
                </a:solidFill>
                <a:latin typeface="Arial MT"/>
                <a:cs typeface="Arial MT"/>
              </a:rPr>
              <a:t>"This</a:t>
            </a:r>
            <a:r>
              <a:rPr sz="2400" spc="-85" dirty="0">
                <a:solidFill>
                  <a:srgbClr val="008000"/>
                </a:solidFill>
                <a:latin typeface="Arial MT"/>
                <a:cs typeface="Arial MT"/>
              </a:rPr>
              <a:t> </a:t>
            </a:r>
            <a:r>
              <a:rPr sz="2400" spc="105" dirty="0">
                <a:solidFill>
                  <a:srgbClr val="008000"/>
                </a:solidFill>
                <a:latin typeface="Arial MT"/>
                <a:cs typeface="Arial MT"/>
              </a:rPr>
              <a:t>is</a:t>
            </a:r>
            <a:r>
              <a:rPr sz="2400" spc="-80" dirty="0">
                <a:solidFill>
                  <a:srgbClr val="008000"/>
                </a:solidFill>
                <a:latin typeface="Arial MT"/>
                <a:cs typeface="Arial MT"/>
              </a:rPr>
              <a:t> </a:t>
            </a:r>
            <a:r>
              <a:rPr sz="2400" spc="125" dirty="0">
                <a:solidFill>
                  <a:srgbClr val="008000"/>
                </a:solidFill>
                <a:latin typeface="Arial MT"/>
                <a:cs typeface="Arial MT"/>
              </a:rPr>
              <a:t>the</a:t>
            </a:r>
            <a:r>
              <a:rPr sz="2400" spc="-80" dirty="0">
                <a:solidFill>
                  <a:srgbClr val="008000"/>
                </a:solidFill>
                <a:latin typeface="Arial MT"/>
                <a:cs typeface="Arial MT"/>
              </a:rPr>
              <a:t> </a:t>
            </a:r>
            <a:r>
              <a:rPr sz="2400" spc="105" dirty="0">
                <a:solidFill>
                  <a:srgbClr val="008000"/>
                </a:solidFill>
                <a:latin typeface="Arial MT"/>
                <a:cs typeface="Arial MT"/>
              </a:rPr>
              <a:t>main</a:t>
            </a:r>
            <a:r>
              <a:rPr sz="2400" spc="-80" dirty="0">
                <a:solidFill>
                  <a:srgbClr val="008000"/>
                </a:solidFill>
                <a:latin typeface="Arial MT"/>
                <a:cs typeface="Arial MT"/>
              </a:rPr>
              <a:t> </a:t>
            </a:r>
            <a:r>
              <a:rPr sz="2400" spc="145" dirty="0">
                <a:solidFill>
                  <a:srgbClr val="008000"/>
                </a:solidFill>
                <a:latin typeface="Arial MT"/>
                <a:cs typeface="Arial MT"/>
              </a:rPr>
              <a:t>function"</a:t>
            </a:r>
            <a:r>
              <a:rPr sz="2400" spc="145" dirty="0">
                <a:solidFill>
                  <a:srgbClr val="FFFFFF"/>
                </a:solidFill>
                <a:latin typeface="Arial MT"/>
                <a:cs typeface="Arial MT"/>
              </a:rPr>
              <a:t>)</a:t>
            </a:r>
            <a:endParaRPr sz="2400">
              <a:latin typeface="Arial MT"/>
              <a:cs typeface="Arial MT"/>
            </a:endParaRPr>
          </a:p>
        </p:txBody>
      </p:sp>
      <p:sp>
        <p:nvSpPr>
          <p:cNvPr id="4" name="object 4"/>
          <p:cNvSpPr txBox="1"/>
          <p:nvPr/>
        </p:nvSpPr>
        <p:spPr>
          <a:xfrm>
            <a:off x="3346217" y="2440940"/>
            <a:ext cx="5111115" cy="891540"/>
          </a:xfrm>
          <a:prstGeom prst="rect">
            <a:avLst/>
          </a:prstGeom>
        </p:spPr>
        <p:txBody>
          <a:bodyPr vert="horz" wrap="square" lIns="0" tIns="79375" rIns="0" bIns="0" rtlCol="0">
            <a:spAutoFit/>
          </a:bodyPr>
          <a:lstStyle/>
          <a:p>
            <a:pPr marL="12700">
              <a:spcBef>
                <a:spcPts val="625"/>
              </a:spcBef>
            </a:pPr>
            <a:r>
              <a:rPr sz="2400" spc="80" dirty="0">
                <a:solidFill>
                  <a:srgbClr val="0070C0"/>
                </a:solidFill>
                <a:latin typeface="Arial MT"/>
                <a:cs typeface="Arial MT"/>
              </a:rPr>
              <a:t>message()</a:t>
            </a:r>
            <a:endParaRPr sz="2400">
              <a:latin typeface="Arial MT"/>
              <a:cs typeface="Arial MT"/>
            </a:endParaRPr>
          </a:p>
          <a:p>
            <a:pPr marL="12700">
              <a:spcBef>
                <a:spcPts val="530"/>
              </a:spcBef>
            </a:pPr>
            <a:r>
              <a:rPr sz="2400" spc="125" dirty="0">
                <a:solidFill>
                  <a:srgbClr val="FFFFFF"/>
                </a:solidFill>
                <a:latin typeface="Arial MT"/>
                <a:cs typeface="Arial MT"/>
              </a:rPr>
              <a:t>print(</a:t>
            </a:r>
            <a:r>
              <a:rPr sz="2400" spc="125" dirty="0">
                <a:solidFill>
                  <a:srgbClr val="008000"/>
                </a:solidFill>
                <a:latin typeface="Arial MT"/>
                <a:cs typeface="Arial MT"/>
              </a:rPr>
              <a:t>"Finished</a:t>
            </a:r>
            <a:r>
              <a:rPr sz="2400" spc="-80" dirty="0">
                <a:solidFill>
                  <a:srgbClr val="008000"/>
                </a:solidFill>
                <a:latin typeface="Arial MT"/>
                <a:cs typeface="Arial MT"/>
              </a:rPr>
              <a:t> </a:t>
            </a:r>
            <a:r>
              <a:rPr sz="2400" spc="125" dirty="0">
                <a:solidFill>
                  <a:srgbClr val="008000"/>
                </a:solidFill>
                <a:latin typeface="Arial MT"/>
                <a:cs typeface="Arial MT"/>
              </a:rPr>
              <a:t>the</a:t>
            </a:r>
            <a:r>
              <a:rPr sz="2400" spc="-75" dirty="0">
                <a:solidFill>
                  <a:srgbClr val="008000"/>
                </a:solidFill>
                <a:latin typeface="Arial MT"/>
                <a:cs typeface="Arial MT"/>
              </a:rPr>
              <a:t> </a:t>
            </a:r>
            <a:r>
              <a:rPr sz="2400" spc="105" dirty="0">
                <a:solidFill>
                  <a:srgbClr val="008000"/>
                </a:solidFill>
                <a:latin typeface="Arial MT"/>
                <a:cs typeface="Arial MT"/>
              </a:rPr>
              <a:t>main</a:t>
            </a:r>
            <a:r>
              <a:rPr sz="2400" spc="-75" dirty="0">
                <a:solidFill>
                  <a:srgbClr val="008000"/>
                </a:solidFill>
                <a:latin typeface="Arial MT"/>
                <a:cs typeface="Arial MT"/>
              </a:rPr>
              <a:t> </a:t>
            </a:r>
            <a:r>
              <a:rPr sz="2400" spc="145" dirty="0">
                <a:solidFill>
                  <a:srgbClr val="008000"/>
                </a:solidFill>
                <a:latin typeface="Arial MT"/>
                <a:cs typeface="Arial MT"/>
              </a:rPr>
              <a:t>function"</a:t>
            </a:r>
            <a:r>
              <a:rPr sz="2400" spc="145" dirty="0">
                <a:solidFill>
                  <a:srgbClr val="FFFFFF"/>
                </a:solidFill>
                <a:latin typeface="Arial MT"/>
                <a:cs typeface="Arial MT"/>
              </a:rPr>
              <a:t>)</a:t>
            </a:r>
            <a:endParaRPr sz="2400">
              <a:latin typeface="Arial MT"/>
              <a:cs typeface="Arial MT"/>
            </a:endParaRPr>
          </a:p>
        </p:txBody>
      </p:sp>
      <p:sp>
        <p:nvSpPr>
          <p:cNvPr id="5" name="object 5"/>
          <p:cNvSpPr txBox="1"/>
          <p:nvPr/>
        </p:nvSpPr>
        <p:spPr>
          <a:xfrm>
            <a:off x="2889017" y="3742436"/>
            <a:ext cx="4286885" cy="909319"/>
          </a:xfrm>
          <a:prstGeom prst="rect">
            <a:avLst/>
          </a:prstGeom>
        </p:spPr>
        <p:txBody>
          <a:bodyPr vert="horz" wrap="square" lIns="0" tIns="88900" rIns="0" bIns="0" rtlCol="0">
            <a:spAutoFit/>
          </a:bodyPr>
          <a:lstStyle/>
          <a:p>
            <a:pPr marL="12700">
              <a:spcBef>
                <a:spcPts val="700"/>
              </a:spcBef>
            </a:pPr>
            <a:r>
              <a:rPr sz="2400" spc="125" dirty="0">
                <a:solidFill>
                  <a:srgbClr val="E46C0A"/>
                </a:solidFill>
                <a:latin typeface="Arial MT"/>
                <a:cs typeface="Arial MT"/>
              </a:rPr>
              <a:t>def</a:t>
            </a:r>
            <a:r>
              <a:rPr sz="2400" spc="170" dirty="0">
                <a:solidFill>
                  <a:srgbClr val="E46C0A"/>
                </a:solidFill>
                <a:latin typeface="Arial MT"/>
                <a:cs typeface="Arial MT"/>
              </a:rPr>
              <a:t> </a:t>
            </a:r>
            <a:r>
              <a:rPr sz="2400" spc="80" dirty="0">
                <a:solidFill>
                  <a:srgbClr val="0070C0"/>
                </a:solidFill>
                <a:latin typeface="Arial MT"/>
                <a:cs typeface="Arial MT"/>
              </a:rPr>
              <a:t>message()</a:t>
            </a:r>
            <a:r>
              <a:rPr sz="2400" spc="80" dirty="0">
                <a:solidFill>
                  <a:srgbClr val="FFFFFF"/>
                </a:solidFill>
                <a:latin typeface="Arial MT"/>
                <a:cs typeface="Arial MT"/>
              </a:rPr>
              <a:t>:</a:t>
            </a:r>
            <a:endParaRPr sz="2400">
              <a:latin typeface="Arial MT"/>
              <a:cs typeface="Arial MT"/>
            </a:endParaRPr>
          </a:p>
          <a:p>
            <a:pPr marL="469265">
              <a:spcBef>
                <a:spcPts val="600"/>
              </a:spcBef>
            </a:pPr>
            <a:r>
              <a:rPr sz="2400" spc="135" dirty="0">
                <a:solidFill>
                  <a:srgbClr val="FFFFFF"/>
                </a:solidFill>
                <a:latin typeface="Arial MT"/>
                <a:cs typeface="Arial MT"/>
              </a:rPr>
              <a:t>print(</a:t>
            </a:r>
            <a:r>
              <a:rPr sz="2400" spc="135" dirty="0">
                <a:solidFill>
                  <a:srgbClr val="008000"/>
                </a:solidFill>
                <a:latin typeface="Arial MT"/>
                <a:cs typeface="Arial MT"/>
              </a:rPr>
              <a:t>"This</a:t>
            </a:r>
            <a:r>
              <a:rPr sz="2400" spc="-95" dirty="0">
                <a:solidFill>
                  <a:srgbClr val="008000"/>
                </a:solidFill>
                <a:latin typeface="Arial MT"/>
                <a:cs typeface="Arial MT"/>
              </a:rPr>
              <a:t> </a:t>
            </a:r>
            <a:r>
              <a:rPr sz="2400" spc="105" dirty="0">
                <a:solidFill>
                  <a:srgbClr val="008000"/>
                </a:solidFill>
                <a:latin typeface="Arial MT"/>
                <a:cs typeface="Arial MT"/>
              </a:rPr>
              <a:t>is</a:t>
            </a:r>
            <a:r>
              <a:rPr sz="2400" spc="-95" dirty="0">
                <a:solidFill>
                  <a:srgbClr val="008000"/>
                </a:solidFill>
                <a:latin typeface="Arial MT"/>
                <a:cs typeface="Arial MT"/>
              </a:rPr>
              <a:t> </a:t>
            </a:r>
            <a:r>
              <a:rPr sz="2400" spc="90" dirty="0">
                <a:solidFill>
                  <a:srgbClr val="008000"/>
                </a:solidFill>
                <a:latin typeface="Arial MT"/>
                <a:cs typeface="Arial MT"/>
              </a:rPr>
              <a:t>a</a:t>
            </a:r>
            <a:r>
              <a:rPr sz="2400" spc="-90" dirty="0">
                <a:solidFill>
                  <a:srgbClr val="008000"/>
                </a:solidFill>
                <a:latin typeface="Arial MT"/>
                <a:cs typeface="Arial MT"/>
              </a:rPr>
              <a:t> </a:t>
            </a:r>
            <a:r>
              <a:rPr sz="2400" spc="110" dirty="0">
                <a:solidFill>
                  <a:srgbClr val="008000"/>
                </a:solidFill>
                <a:latin typeface="Arial MT"/>
                <a:cs typeface="Arial MT"/>
              </a:rPr>
              <a:t>message"</a:t>
            </a:r>
            <a:r>
              <a:rPr sz="2400" spc="110" dirty="0">
                <a:solidFill>
                  <a:srgbClr val="FFFFFF"/>
                </a:solidFill>
                <a:latin typeface="Arial MT"/>
                <a:cs typeface="Arial MT"/>
              </a:rPr>
              <a:t>)</a:t>
            </a:r>
            <a:endParaRPr sz="2400">
              <a:latin typeface="Arial MT"/>
              <a:cs typeface="Arial MT"/>
            </a:endParaRPr>
          </a:p>
        </p:txBody>
      </p:sp>
      <p:sp>
        <p:nvSpPr>
          <p:cNvPr id="6" name="object 6"/>
          <p:cNvSpPr txBox="1"/>
          <p:nvPr/>
        </p:nvSpPr>
        <p:spPr>
          <a:xfrm>
            <a:off x="2889017" y="5059171"/>
            <a:ext cx="2637155" cy="871392"/>
          </a:xfrm>
          <a:prstGeom prst="rect">
            <a:avLst/>
          </a:prstGeom>
        </p:spPr>
        <p:txBody>
          <a:bodyPr vert="horz" wrap="square" lIns="0" tIns="12700" rIns="0" bIns="0" rtlCol="0">
            <a:spAutoFit/>
          </a:bodyPr>
          <a:lstStyle/>
          <a:p>
            <a:pPr marL="12700" marR="5080">
              <a:lnSpc>
                <a:spcPct val="121700"/>
              </a:lnSpc>
              <a:spcBef>
                <a:spcPts val="100"/>
              </a:spcBef>
            </a:pPr>
            <a:r>
              <a:rPr sz="2400" spc="85" dirty="0">
                <a:solidFill>
                  <a:srgbClr val="0070C0"/>
                </a:solidFill>
                <a:latin typeface="Arial MT"/>
                <a:cs typeface="Arial MT"/>
              </a:rPr>
              <a:t>main() </a:t>
            </a:r>
            <a:r>
              <a:rPr sz="2400" spc="90" dirty="0">
                <a:solidFill>
                  <a:srgbClr val="0070C0"/>
                </a:solidFill>
                <a:latin typeface="Arial MT"/>
                <a:cs typeface="Arial MT"/>
              </a:rPr>
              <a:t> </a:t>
            </a:r>
            <a:r>
              <a:rPr sz="2400" spc="140" dirty="0">
                <a:solidFill>
                  <a:srgbClr val="FFFFFF"/>
                </a:solidFill>
                <a:latin typeface="Arial MT"/>
                <a:cs typeface="Arial MT"/>
              </a:rPr>
              <a:t>print(</a:t>
            </a:r>
            <a:r>
              <a:rPr sz="2400" spc="140" dirty="0">
                <a:solidFill>
                  <a:srgbClr val="008000"/>
                </a:solidFill>
                <a:latin typeface="Arial MT"/>
                <a:cs typeface="Arial MT"/>
              </a:rPr>
              <a:t>"Good</a:t>
            </a:r>
            <a:r>
              <a:rPr sz="2400" spc="-110" dirty="0">
                <a:solidFill>
                  <a:srgbClr val="008000"/>
                </a:solidFill>
                <a:latin typeface="Arial MT"/>
                <a:cs typeface="Arial MT"/>
              </a:rPr>
              <a:t> </a:t>
            </a:r>
            <a:r>
              <a:rPr sz="2400" spc="125" dirty="0">
                <a:solidFill>
                  <a:srgbClr val="008000"/>
                </a:solidFill>
                <a:latin typeface="Arial MT"/>
                <a:cs typeface="Arial MT"/>
              </a:rPr>
              <a:t>bye"</a:t>
            </a:r>
            <a:r>
              <a:rPr sz="2400" spc="125" dirty="0">
                <a:solidFill>
                  <a:srgbClr val="FFFFFF"/>
                </a:solidFill>
                <a:latin typeface="Arial MT"/>
                <a:cs typeface="Arial MT"/>
              </a:rPr>
              <a:t>)</a:t>
            </a:r>
            <a:endParaRPr sz="2400">
              <a:latin typeface="Arial MT"/>
              <a:cs typeface="Arial MT"/>
            </a:endParaRPr>
          </a:p>
        </p:txBody>
      </p:sp>
      <p:sp>
        <p:nvSpPr>
          <p:cNvPr id="7" name="object 7"/>
          <p:cNvSpPr txBox="1"/>
          <p:nvPr/>
        </p:nvSpPr>
        <p:spPr>
          <a:xfrm>
            <a:off x="2498629" y="5228844"/>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1</a:t>
            </a:r>
            <a:endParaRPr sz="2000">
              <a:latin typeface="Calibri"/>
              <a:cs typeface="Calibri"/>
            </a:endParaRPr>
          </a:p>
        </p:txBody>
      </p:sp>
      <p:grpSp>
        <p:nvGrpSpPr>
          <p:cNvPr id="8" name="object 8"/>
          <p:cNvGrpSpPr/>
          <p:nvPr/>
        </p:nvGrpSpPr>
        <p:grpSpPr>
          <a:xfrm>
            <a:off x="2121409" y="1676401"/>
            <a:ext cx="1222375" cy="3819525"/>
            <a:chOff x="597408" y="1676400"/>
            <a:chExt cx="1222375" cy="3819525"/>
          </a:xfrm>
        </p:grpSpPr>
        <p:pic>
          <p:nvPicPr>
            <p:cNvPr id="9" name="object 9"/>
            <p:cNvPicPr/>
            <p:nvPr/>
          </p:nvPicPr>
          <p:blipFill>
            <a:blip r:embed="rId2" cstate="print"/>
            <a:stretch>
              <a:fillRect/>
            </a:stretch>
          </p:blipFill>
          <p:spPr>
            <a:xfrm>
              <a:off x="597408" y="1676400"/>
              <a:ext cx="819912" cy="3819144"/>
            </a:xfrm>
            <a:prstGeom prst="rect">
              <a:avLst/>
            </a:prstGeom>
          </p:spPr>
        </p:pic>
        <p:sp>
          <p:nvSpPr>
            <p:cNvPr id="10" name="object 10"/>
            <p:cNvSpPr/>
            <p:nvPr/>
          </p:nvSpPr>
          <p:spPr>
            <a:xfrm>
              <a:off x="639995" y="1812033"/>
              <a:ext cx="659765" cy="3622040"/>
            </a:xfrm>
            <a:custGeom>
              <a:avLst/>
              <a:gdLst/>
              <a:ahLst/>
              <a:cxnLst/>
              <a:rect l="l" t="t" r="r" b="b"/>
              <a:pathLst>
                <a:path w="659765" h="3622040">
                  <a:moveTo>
                    <a:pt x="604629" y="46823"/>
                  </a:moveTo>
                  <a:lnTo>
                    <a:pt x="580728" y="65497"/>
                  </a:lnTo>
                  <a:lnTo>
                    <a:pt x="574225" y="78916"/>
                  </a:lnTo>
                  <a:lnTo>
                    <a:pt x="557627" y="111269"/>
                  </a:lnTo>
                  <a:lnTo>
                    <a:pt x="539236" y="145695"/>
                  </a:lnTo>
                  <a:lnTo>
                    <a:pt x="519227" y="182095"/>
                  </a:lnTo>
                  <a:lnTo>
                    <a:pt x="497776" y="220376"/>
                  </a:lnTo>
                  <a:lnTo>
                    <a:pt x="401030" y="390521"/>
                  </a:lnTo>
                  <a:lnTo>
                    <a:pt x="374976" y="436871"/>
                  </a:lnTo>
                  <a:lnTo>
                    <a:pt x="348522" y="484572"/>
                  </a:lnTo>
                  <a:lnTo>
                    <a:pt x="321841" y="533540"/>
                  </a:lnTo>
                  <a:lnTo>
                    <a:pt x="295104" y="583689"/>
                  </a:lnTo>
                  <a:lnTo>
                    <a:pt x="268445" y="635013"/>
                  </a:lnTo>
                  <a:lnTo>
                    <a:pt x="216245" y="740470"/>
                  </a:lnTo>
                  <a:lnTo>
                    <a:pt x="166643" y="849172"/>
                  </a:lnTo>
                  <a:lnTo>
                    <a:pt x="143205" y="904626"/>
                  </a:lnTo>
                  <a:lnTo>
                    <a:pt x="120922" y="960668"/>
                  </a:lnTo>
                  <a:lnTo>
                    <a:pt x="99967" y="1017219"/>
                  </a:lnTo>
                  <a:lnTo>
                    <a:pt x="80515" y="1074192"/>
                  </a:lnTo>
                  <a:lnTo>
                    <a:pt x="62739" y="1131507"/>
                  </a:lnTo>
                  <a:lnTo>
                    <a:pt x="46814" y="1189079"/>
                  </a:lnTo>
                  <a:lnTo>
                    <a:pt x="32915" y="1246826"/>
                  </a:lnTo>
                  <a:lnTo>
                    <a:pt x="21219" y="1304665"/>
                  </a:lnTo>
                  <a:lnTo>
                    <a:pt x="11901" y="1362514"/>
                  </a:lnTo>
                  <a:lnTo>
                    <a:pt x="5140" y="1420287"/>
                  </a:lnTo>
                  <a:lnTo>
                    <a:pt x="1115" y="1477902"/>
                  </a:lnTo>
                  <a:lnTo>
                    <a:pt x="0" y="1535121"/>
                  </a:lnTo>
                  <a:lnTo>
                    <a:pt x="1298" y="1592408"/>
                  </a:lnTo>
                  <a:lnTo>
                    <a:pt x="4375" y="1650448"/>
                  </a:lnTo>
                  <a:lnTo>
                    <a:pt x="9169" y="1709216"/>
                  </a:lnTo>
                  <a:lnTo>
                    <a:pt x="15624" y="1768688"/>
                  </a:lnTo>
                  <a:lnTo>
                    <a:pt x="23679" y="1828840"/>
                  </a:lnTo>
                  <a:lnTo>
                    <a:pt x="33278" y="1889648"/>
                  </a:lnTo>
                  <a:lnTo>
                    <a:pt x="44361" y="1951087"/>
                  </a:lnTo>
                  <a:lnTo>
                    <a:pt x="56871" y="2013135"/>
                  </a:lnTo>
                  <a:lnTo>
                    <a:pt x="70751" y="2075766"/>
                  </a:lnTo>
                  <a:lnTo>
                    <a:pt x="85942" y="2138958"/>
                  </a:lnTo>
                  <a:lnTo>
                    <a:pt x="102387" y="2202684"/>
                  </a:lnTo>
                  <a:lnTo>
                    <a:pt x="120052" y="2267005"/>
                  </a:lnTo>
                  <a:lnTo>
                    <a:pt x="158693" y="2396909"/>
                  </a:lnTo>
                  <a:lnTo>
                    <a:pt x="201432" y="2528568"/>
                  </a:lnTo>
                  <a:lnTo>
                    <a:pt x="247810" y="2661789"/>
                  </a:lnTo>
                  <a:lnTo>
                    <a:pt x="297372" y="2796374"/>
                  </a:lnTo>
                  <a:lnTo>
                    <a:pt x="349660" y="2932127"/>
                  </a:lnTo>
                  <a:lnTo>
                    <a:pt x="404217" y="3068850"/>
                  </a:lnTo>
                  <a:lnTo>
                    <a:pt x="460588" y="3206346"/>
                  </a:lnTo>
                  <a:lnTo>
                    <a:pt x="518322" y="3344426"/>
                  </a:lnTo>
                  <a:lnTo>
                    <a:pt x="636015" y="3621457"/>
                  </a:lnTo>
                  <a:lnTo>
                    <a:pt x="659393" y="3611525"/>
                  </a:lnTo>
                  <a:lnTo>
                    <a:pt x="541700" y="3334495"/>
                  </a:lnTo>
                  <a:lnTo>
                    <a:pt x="484022" y="3196548"/>
                  </a:lnTo>
                  <a:lnTo>
                    <a:pt x="427719" y="3059215"/>
                  </a:lnTo>
                  <a:lnTo>
                    <a:pt x="373251" y="2922714"/>
                  </a:lnTo>
                  <a:lnTo>
                    <a:pt x="321074" y="2787244"/>
                  </a:lnTo>
                  <a:lnTo>
                    <a:pt x="271646" y="2653012"/>
                  </a:lnTo>
                  <a:lnTo>
                    <a:pt x="225420" y="2520217"/>
                  </a:lnTo>
                  <a:lnTo>
                    <a:pt x="182852" y="2389066"/>
                  </a:lnTo>
                  <a:lnTo>
                    <a:pt x="144398" y="2259764"/>
                  </a:lnTo>
                  <a:lnTo>
                    <a:pt x="126880" y="2195958"/>
                  </a:lnTo>
                  <a:lnTo>
                    <a:pt x="110536" y="2132611"/>
                  </a:lnTo>
                  <a:lnTo>
                    <a:pt x="95447" y="2069829"/>
                  </a:lnTo>
                  <a:lnTo>
                    <a:pt x="81670" y="2007640"/>
                  </a:lnTo>
                  <a:lnTo>
                    <a:pt x="69260" y="1946067"/>
                  </a:lnTo>
                  <a:lnTo>
                    <a:pt x="58274" y="1885139"/>
                  </a:lnTo>
                  <a:lnTo>
                    <a:pt x="48769" y="1824880"/>
                  </a:lnTo>
                  <a:lnTo>
                    <a:pt x="40799" y="1765319"/>
                  </a:lnTo>
                  <a:lnTo>
                    <a:pt x="34421" y="1706477"/>
                  </a:lnTo>
                  <a:lnTo>
                    <a:pt x="29691" y="1648385"/>
                  </a:lnTo>
                  <a:lnTo>
                    <a:pt x="26663" y="1591066"/>
                  </a:lnTo>
                  <a:lnTo>
                    <a:pt x="25393" y="1534547"/>
                  </a:lnTo>
                  <a:lnTo>
                    <a:pt x="26510" y="1478401"/>
                  </a:lnTo>
                  <a:lnTo>
                    <a:pt x="30478" y="1422065"/>
                  </a:lnTo>
                  <a:lnTo>
                    <a:pt x="37128" y="1365473"/>
                  </a:lnTo>
                  <a:lnTo>
                    <a:pt x="46295" y="1308710"/>
                  </a:lnTo>
                  <a:lnTo>
                    <a:pt x="57810" y="1251865"/>
                  </a:lnTo>
                  <a:lnTo>
                    <a:pt x="71508" y="1195026"/>
                  </a:lnTo>
                  <a:lnTo>
                    <a:pt x="87219" y="1138281"/>
                  </a:lnTo>
                  <a:lnTo>
                    <a:pt x="104774" y="1081719"/>
                  </a:lnTo>
                  <a:lnTo>
                    <a:pt x="124004" y="1025428"/>
                  </a:lnTo>
                  <a:lnTo>
                    <a:pt x="144739" y="969496"/>
                  </a:lnTo>
                  <a:lnTo>
                    <a:pt x="166807" y="914011"/>
                  </a:lnTo>
                  <a:lnTo>
                    <a:pt x="190039" y="859062"/>
                  </a:lnTo>
                  <a:lnTo>
                    <a:pt x="239353" y="751017"/>
                  </a:lnTo>
                  <a:lnTo>
                    <a:pt x="291208" y="646283"/>
                  </a:lnTo>
                  <a:lnTo>
                    <a:pt x="317644" y="595398"/>
                  </a:lnTo>
                  <a:lnTo>
                    <a:pt x="344254" y="545490"/>
                  </a:lnTo>
                  <a:lnTo>
                    <a:pt x="370826" y="496726"/>
                  </a:lnTo>
                  <a:lnTo>
                    <a:pt x="397189" y="449188"/>
                  </a:lnTo>
                  <a:lnTo>
                    <a:pt x="423172" y="402967"/>
                  </a:lnTo>
                  <a:lnTo>
                    <a:pt x="519872" y="232904"/>
                  </a:lnTo>
                  <a:lnTo>
                    <a:pt x="541386" y="194511"/>
                  </a:lnTo>
                  <a:lnTo>
                    <a:pt x="561495" y="157930"/>
                  </a:lnTo>
                  <a:lnTo>
                    <a:pt x="580030" y="123239"/>
                  </a:lnTo>
                  <a:lnTo>
                    <a:pt x="596824" y="90511"/>
                  </a:lnTo>
                  <a:lnTo>
                    <a:pt x="607785" y="67905"/>
                  </a:lnTo>
                  <a:lnTo>
                    <a:pt x="604629" y="46823"/>
                  </a:lnTo>
                  <a:close/>
                </a:path>
                <a:path w="659765" h="3622040">
                  <a:moveTo>
                    <a:pt x="626103" y="18707"/>
                  </a:moveTo>
                  <a:lnTo>
                    <a:pt x="602169" y="18707"/>
                  </a:lnTo>
                  <a:lnTo>
                    <a:pt x="625762" y="28116"/>
                  </a:lnTo>
                  <a:lnTo>
                    <a:pt x="624514" y="31216"/>
                  </a:lnTo>
                  <a:lnTo>
                    <a:pt x="611707" y="59816"/>
                  </a:lnTo>
                  <a:lnTo>
                    <a:pt x="607785" y="67905"/>
                  </a:lnTo>
                  <a:lnTo>
                    <a:pt x="615505" y="119473"/>
                  </a:lnTo>
                  <a:lnTo>
                    <a:pt x="621970" y="124255"/>
                  </a:lnTo>
                  <a:lnTo>
                    <a:pt x="635843" y="122177"/>
                  </a:lnTo>
                  <a:lnTo>
                    <a:pt x="640625" y="115713"/>
                  </a:lnTo>
                  <a:lnTo>
                    <a:pt x="626103" y="18707"/>
                  </a:lnTo>
                  <a:close/>
                </a:path>
                <a:path w="659765" h="3622040">
                  <a:moveTo>
                    <a:pt x="623302" y="0"/>
                  </a:moveTo>
                  <a:lnTo>
                    <a:pt x="531105" y="72035"/>
                  </a:lnTo>
                  <a:lnTo>
                    <a:pt x="530125" y="80017"/>
                  </a:lnTo>
                  <a:lnTo>
                    <a:pt x="538762" y="91071"/>
                  </a:lnTo>
                  <a:lnTo>
                    <a:pt x="546743" y="92050"/>
                  </a:lnTo>
                  <a:lnTo>
                    <a:pt x="580728" y="65497"/>
                  </a:lnTo>
                  <a:lnTo>
                    <a:pt x="588851" y="48736"/>
                  </a:lnTo>
                  <a:lnTo>
                    <a:pt x="601330" y="20840"/>
                  </a:lnTo>
                  <a:lnTo>
                    <a:pt x="602169" y="18707"/>
                  </a:lnTo>
                  <a:lnTo>
                    <a:pt x="626103" y="18707"/>
                  </a:lnTo>
                  <a:lnTo>
                    <a:pt x="623302" y="0"/>
                  </a:lnTo>
                  <a:close/>
                </a:path>
                <a:path w="659765" h="3622040">
                  <a:moveTo>
                    <a:pt x="618680" y="25292"/>
                  </a:moveTo>
                  <a:lnTo>
                    <a:pt x="601406" y="25292"/>
                  </a:lnTo>
                  <a:lnTo>
                    <a:pt x="621785" y="33418"/>
                  </a:lnTo>
                  <a:lnTo>
                    <a:pt x="604629" y="46823"/>
                  </a:lnTo>
                  <a:lnTo>
                    <a:pt x="607785" y="67905"/>
                  </a:lnTo>
                  <a:lnTo>
                    <a:pt x="611707" y="59816"/>
                  </a:lnTo>
                  <a:lnTo>
                    <a:pt x="624514" y="31216"/>
                  </a:lnTo>
                  <a:lnTo>
                    <a:pt x="625762" y="28116"/>
                  </a:lnTo>
                  <a:lnTo>
                    <a:pt x="618680" y="25292"/>
                  </a:lnTo>
                  <a:close/>
                </a:path>
                <a:path w="659765" h="3622040">
                  <a:moveTo>
                    <a:pt x="602169" y="18707"/>
                  </a:moveTo>
                  <a:lnTo>
                    <a:pt x="601330" y="20840"/>
                  </a:lnTo>
                  <a:lnTo>
                    <a:pt x="588851" y="48736"/>
                  </a:lnTo>
                  <a:lnTo>
                    <a:pt x="580728" y="65497"/>
                  </a:lnTo>
                  <a:lnTo>
                    <a:pt x="604629" y="46823"/>
                  </a:lnTo>
                  <a:lnTo>
                    <a:pt x="601406" y="25292"/>
                  </a:lnTo>
                  <a:lnTo>
                    <a:pt x="618680" y="25292"/>
                  </a:lnTo>
                  <a:lnTo>
                    <a:pt x="602169" y="18707"/>
                  </a:lnTo>
                  <a:close/>
                </a:path>
                <a:path w="659765" h="3622040">
                  <a:moveTo>
                    <a:pt x="601406" y="25292"/>
                  </a:moveTo>
                  <a:lnTo>
                    <a:pt x="604629" y="46823"/>
                  </a:lnTo>
                  <a:lnTo>
                    <a:pt x="621785" y="33418"/>
                  </a:lnTo>
                  <a:lnTo>
                    <a:pt x="601406" y="25292"/>
                  </a:lnTo>
                  <a:close/>
                </a:path>
              </a:pathLst>
            </a:custGeom>
            <a:solidFill>
              <a:srgbClr val="FF0000"/>
            </a:solidFill>
          </p:spPr>
          <p:txBody>
            <a:bodyPr wrap="square" lIns="0" tIns="0" rIns="0" bIns="0" rtlCol="0"/>
            <a:lstStyle/>
            <a:p>
              <a:endParaRPr/>
            </a:p>
          </p:txBody>
        </p:sp>
        <p:pic>
          <p:nvPicPr>
            <p:cNvPr id="11" name="object 11"/>
            <p:cNvPicPr/>
            <p:nvPr/>
          </p:nvPicPr>
          <p:blipFill>
            <a:blip r:embed="rId3" cstate="print"/>
            <a:stretch>
              <a:fillRect/>
            </a:stretch>
          </p:blipFill>
          <p:spPr>
            <a:xfrm>
              <a:off x="1130808" y="2688336"/>
              <a:ext cx="688847" cy="1353312"/>
            </a:xfrm>
            <a:prstGeom prst="rect">
              <a:avLst/>
            </a:prstGeom>
          </p:spPr>
        </p:pic>
        <p:sp>
          <p:nvSpPr>
            <p:cNvPr id="12" name="object 12"/>
            <p:cNvSpPr/>
            <p:nvPr/>
          </p:nvSpPr>
          <p:spPr>
            <a:xfrm>
              <a:off x="1170864" y="2711213"/>
              <a:ext cx="607695" cy="1156970"/>
            </a:xfrm>
            <a:custGeom>
              <a:avLst/>
              <a:gdLst/>
              <a:ahLst/>
              <a:cxnLst/>
              <a:rect l="l" t="t" r="r" b="b"/>
              <a:pathLst>
                <a:path w="607694" h="1156970">
                  <a:moveTo>
                    <a:pt x="210566" y="1101763"/>
                  </a:moveTo>
                  <a:lnTo>
                    <a:pt x="203600" y="1105780"/>
                  </a:lnTo>
                  <a:lnTo>
                    <a:pt x="199963" y="1119328"/>
                  </a:lnTo>
                  <a:lnTo>
                    <a:pt x="203980" y="1126294"/>
                  </a:lnTo>
                  <a:lnTo>
                    <a:pt x="316980" y="1156635"/>
                  </a:lnTo>
                  <a:lnTo>
                    <a:pt x="314641" y="1147564"/>
                  </a:lnTo>
                  <a:lnTo>
                    <a:pt x="290128" y="1147564"/>
                  </a:lnTo>
                  <a:lnTo>
                    <a:pt x="285173" y="1142452"/>
                  </a:lnTo>
                  <a:lnTo>
                    <a:pt x="275982" y="1132831"/>
                  </a:lnTo>
                  <a:lnTo>
                    <a:pt x="265566" y="1121754"/>
                  </a:lnTo>
                  <a:lnTo>
                    <a:pt x="259144" y="1114806"/>
                  </a:lnTo>
                  <a:lnTo>
                    <a:pt x="210566" y="1101763"/>
                  </a:lnTo>
                  <a:close/>
                </a:path>
                <a:path w="607694" h="1156970">
                  <a:moveTo>
                    <a:pt x="259144" y="1114806"/>
                  </a:moveTo>
                  <a:lnTo>
                    <a:pt x="265566" y="1121754"/>
                  </a:lnTo>
                  <a:lnTo>
                    <a:pt x="275982" y="1132831"/>
                  </a:lnTo>
                  <a:lnTo>
                    <a:pt x="285173" y="1142452"/>
                  </a:lnTo>
                  <a:lnTo>
                    <a:pt x="290128" y="1147564"/>
                  </a:lnTo>
                  <a:lnTo>
                    <a:pt x="295976" y="1141895"/>
                  </a:lnTo>
                  <a:lnTo>
                    <a:pt x="286949" y="1141895"/>
                  </a:lnTo>
                  <a:lnTo>
                    <a:pt x="281514" y="1120813"/>
                  </a:lnTo>
                  <a:lnTo>
                    <a:pt x="259144" y="1114806"/>
                  </a:lnTo>
                  <a:close/>
                </a:path>
                <a:path w="607694" h="1156970">
                  <a:moveTo>
                    <a:pt x="280844" y="1039252"/>
                  </a:moveTo>
                  <a:lnTo>
                    <a:pt x="267260" y="1042753"/>
                  </a:lnTo>
                  <a:lnTo>
                    <a:pt x="263174" y="1049679"/>
                  </a:lnTo>
                  <a:lnTo>
                    <a:pt x="274640" y="1094152"/>
                  </a:lnTo>
                  <a:lnTo>
                    <a:pt x="284217" y="1104511"/>
                  </a:lnTo>
                  <a:lnTo>
                    <a:pt x="294485" y="1115430"/>
                  </a:lnTo>
                  <a:lnTo>
                    <a:pt x="303539" y="1124907"/>
                  </a:lnTo>
                  <a:lnTo>
                    <a:pt x="308364" y="1129884"/>
                  </a:lnTo>
                  <a:lnTo>
                    <a:pt x="290128" y="1147564"/>
                  </a:lnTo>
                  <a:lnTo>
                    <a:pt x="314641" y="1147564"/>
                  </a:lnTo>
                  <a:lnTo>
                    <a:pt x="287770" y="1043338"/>
                  </a:lnTo>
                  <a:lnTo>
                    <a:pt x="280844" y="1039252"/>
                  </a:lnTo>
                  <a:close/>
                </a:path>
                <a:path w="607694" h="1156970">
                  <a:moveTo>
                    <a:pt x="281514" y="1120813"/>
                  </a:moveTo>
                  <a:lnTo>
                    <a:pt x="286949" y="1141895"/>
                  </a:lnTo>
                  <a:lnTo>
                    <a:pt x="302540" y="1126459"/>
                  </a:lnTo>
                  <a:lnTo>
                    <a:pt x="281514" y="1120813"/>
                  </a:lnTo>
                  <a:close/>
                </a:path>
                <a:path w="607694" h="1156970">
                  <a:moveTo>
                    <a:pt x="274640" y="1094152"/>
                  </a:moveTo>
                  <a:lnTo>
                    <a:pt x="281514" y="1120813"/>
                  </a:lnTo>
                  <a:lnTo>
                    <a:pt x="302540" y="1126459"/>
                  </a:lnTo>
                  <a:lnTo>
                    <a:pt x="286949" y="1141895"/>
                  </a:lnTo>
                  <a:lnTo>
                    <a:pt x="295976" y="1141895"/>
                  </a:lnTo>
                  <a:lnTo>
                    <a:pt x="308364" y="1129884"/>
                  </a:lnTo>
                  <a:lnTo>
                    <a:pt x="303539" y="1124907"/>
                  </a:lnTo>
                  <a:lnTo>
                    <a:pt x="294485" y="1115430"/>
                  </a:lnTo>
                  <a:lnTo>
                    <a:pt x="284217" y="1104511"/>
                  </a:lnTo>
                  <a:lnTo>
                    <a:pt x="274640" y="1094152"/>
                  </a:lnTo>
                  <a:close/>
                </a:path>
                <a:path w="607694" h="1156970">
                  <a:moveTo>
                    <a:pt x="591243" y="0"/>
                  </a:moveTo>
                  <a:lnTo>
                    <a:pt x="491347" y="79893"/>
                  </a:lnTo>
                  <a:lnTo>
                    <a:pt x="442137" y="119814"/>
                  </a:lnTo>
                  <a:lnTo>
                    <a:pt x="393882" y="159652"/>
                  </a:lnTo>
                  <a:lnTo>
                    <a:pt x="346887" y="199388"/>
                  </a:lnTo>
                  <a:lnTo>
                    <a:pt x="301476" y="238993"/>
                  </a:lnTo>
                  <a:lnTo>
                    <a:pt x="257967" y="278441"/>
                  </a:lnTo>
                  <a:lnTo>
                    <a:pt x="216679" y="317705"/>
                  </a:lnTo>
                  <a:lnTo>
                    <a:pt x="177932" y="356764"/>
                  </a:lnTo>
                  <a:lnTo>
                    <a:pt x="142047" y="395599"/>
                  </a:lnTo>
                  <a:lnTo>
                    <a:pt x="109340" y="434195"/>
                  </a:lnTo>
                  <a:lnTo>
                    <a:pt x="80133" y="472542"/>
                  </a:lnTo>
                  <a:lnTo>
                    <a:pt x="54751" y="510641"/>
                  </a:lnTo>
                  <a:lnTo>
                    <a:pt x="33524" y="548499"/>
                  </a:lnTo>
                  <a:lnTo>
                    <a:pt x="16670" y="586432"/>
                  </a:lnTo>
                  <a:lnTo>
                    <a:pt x="4835" y="623925"/>
                  </a:lnTo>
                  <a:lnTo>
                    <a:pt x="0" y="664063"/>
                  </a:lnTo>
                  <a:lnTo>
                    <a:pt x="924" y="685182"/>
                  </a:lnTo>
                  <a:lnTo>
                    <a:pt x="8638" y="728590"/>
                  </a:lnTo>
                  <a:lnTo>
                    <a:pt x="23031" y="773071"/>
                  </a:lnTo>
                  <a:lnTo>
                    <a:pt x="42875" y="818085"/>
                  </a:lnTo>
                  <a:lnTo>
                    <a:pt x="80285" y="885165"/>
                  </a:lnTo>
                  <a:lnTo>
                    <a:pt x="108867" y="928932"/>
                  </a:lnTo>
                  <a:lnTo>
                    <a:pt x="139039" y="971043"/>
                  </a:lnTo>
                  <a:lnTo>
                    <a:pt x="169718" y="1010820"/>
                  </a:lnTo>
                  <a:lnTo>
                    <a:pt x="199829" y="1047581"/>
                  </a:lnTo>
                  <a:lnTo>
                    <a:pt x="228291" y="1080629"/>
                  </a:lnTo>
                  <a:lnTo>
                    <a:pt x="254065" y="1109313"/>
                  </a:lnTo>
                  <a:lnTo>
                    <a:pt x="281514" y="1120813"/>
                  </a:lnTo>
                  <a:lnTo>
                    <a:pt x="274640" y="1094152"/>
                  </a:lnTo>
                  <a:lnTo>
                    <a:pt x="272871" y="1092239"/>
                  </a:lnTo>
                  <a:lnTo>
                    <a:pt x="260582" y="1078704"/>
                  </a:lnTo>
                  <a:lnTo>
                    <a:pt x="219477" y="1031483"/>
                  </a:lnTo>
                  <a:lnTo>
                    <a:pt x="189829" y="995305"/>
                  </a:lnTo>
                  <a:lnTo>
                    <a:pt x="159683" y="956245"/>
                  </a:lnTo>
                  <a:lnTo>
                    <a:pt x="130130" y="915037"/>
                  </a:lnTo>
                  <a:lnTo>
                    <a:pt x="102262" y="872429"/>
                  </a:lnTo>
                  <a:lnTo>
                    <a:pt x="77057" y="828969"/>
                  </a:lnTo>
                  <a:lnTo>
                    <a:pt x="55803" y="785808"/>
                  </a:lnTo>
                  <a:lnTo>
                    <a:pt x="39459" y="743604"/>
                  </a:lnTo>
                  <a:lnTo>
                    <a:pt x="29021" y="703221"/>
                  </a:lnTo>
                  <a:lnTo>
                    <a:pt x="25357" y="665530"/>
                  </a:lnTo>
                  <a:lnTo>
                    <a:pt x="26286" y="647927"/>
                  </a:lnTo>
                  <a:lnTo>
                    <a:pt x="40154" y="596111"/>
                  </a:lnTo>
                  <a:lnTo>
                    <a:pt x="55690" y="560903"/>
                  </a:lnTo>
                  <a:lnTo>
                    <a:pt x="75897" y="524713"/>
                  </a:lnTo>
                  <a:lnTo>
                    <a:pt x="100346" y="487925"/>
                  </a:lnTo>
                  <a:lnTo>
                    <a:pt x="128723" y="450611"/>
                  </a:lnTo>
                  <a:lnTo>
                    <a:pt x="160705" y="412835"/>
                  </a:lnTo>
                  <a:lnTo>
                    <a:pt x="195968" y="374651"/>
                  </a:lnTo>
                  <a:lnTo>
                    <a:pt x="234185" y="336110"/>
                  </a:lnTo>
                  <a:lnTo>
                    <a:pt x="275028" y="297257"/>
                  </a:lnTo>
                  <a:lnTo>
                    <a:pt x="318171" y="258136"/>
                  </a:lnTo>
                  <a:lnTo>
                    <a:pt x="363288" y="218784"/>
                  </a:lnTo>
                  <a:lnTo>
                    <a:pt x="410053" y="179240"/>
                  </a:lnTo>
                  <a:lnTo>
                    <a:pt x="458139" y="139539"/>
                  </a:lnTo>
                  <a:lnTo>
                    <a:pt x="507210" y="99729"/>
                  </a:lnTo>
                  <a:lnTo>
                    <a:pt x="607106" y="19836"/>
                  </a:lnTo>
                  <a:lnTo>
                    <a:pt x="591243" y="0"/>
                  </a:lnTo>
                  <a:close/>
                </a:path>
              </a:pathLst>
            </a:custGeom>
            <a:solidFill>
              <a:srgbClr val="FF0000"/>
            </a:solidFill>
          </p:spPr>
          <p:txBody>
            <a:bodyPr wrap="square" lIns="0" tIns="0" rIns="0" bIns="0" rtlCol="0"/>
            <a:lstStyle/>
            <a:p>
              <a:endParaRPr/>
            </a:p>
          </p:txBody>
        </p:sp>
      </p:grpSp>
      <p:sp>
        <p:nvSpPr>
          <p:cNvPr id="13" name="object 13"/>
          <p:cNvSpPr txBox="1"/>
          <p:nvPr/>
        </p:nvSpPr>
        <p:spPr>
          <a:xfrm>
            <a:off x="2533247" y="3052571"/>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2</a:t>
            </a:r>
            <a:endParaRPr sz="2000">
              <a:latin typeface="Calibri"/>
              <a:cs typeface="Calibri"/>
            </a:endParaRPr>
          </a:p>
        </p:txBody>
      </p:sp>
      <p:sp>
        <p:nvSpPr>
          <p:cNvPr id="14" name="object 14"/>
          <p:cNvSpPr txBox="1"/>
          <p:nvPr/>
        </p:nvSpPr>
        <p:spPr>
          <a:xfrm>
            <a:off x="9317150" y="2763011"/>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3</a:t>
            </a:r>
            <a:endParaRPr sz="2000">
              <a:latin typeface="Calibri"/>
              <a:cs typeface="Calibri"/>
            </a:endParaRPr>
          </a:p>
        </p:txBody>
      </p:sp>
      <p:grpSp>
        <p:nvGrpSpPr>
          <p:cNvPr id="15" name="object 15"/>
          <p:cNvGrpSpPr/>
          <p:nvPr/>
        </p:nvGrpSpPr>
        <p:grpSpPr>
          <a:xfrm>
            <a:off x="3773423" y="3105911"/>
            <a:ext cx="6605270" cy="2679700"/>
            <a:chOff x="2249423" y="3105911"/>
            <a:chExt cx="6605270" cy="2679700"/>
          </a:xfrm>
        </p:grpSpPr>
        <p:pic>
          <p:nvPicPr>
            <p:cNvPr id="16" name="object 16"/>
            <p:cNvPicPr/>
            <p:nvPr/>
          </p:nvPicPr>
          <p:blipFill>
            <a:blip r:embed="rId4" cstate="print"/>
            <a:stretch>
              <a:fillRect/>
            </a:stretch>
          </p:blipFill>
          <p:spPr>
            <a:xfrm>
              <a:off x="2249423" y="3105911"/>
              <a:ext cx="6605016" cy="2679192"/>
            </a:xfrm>
            <a:prstGeom prst="rect">
              <a:avLst/>
            </a:prstGeom>
          </p:spPr>
        </p:pic>
        <p:sp>
          <p:nvSpPr>
            <p:cNvPr id="17" name="object 17"/>
            <p:cNvSpPr/>
            <p:nvPr/>
          </p:nvSpPr>
          <p:spPr>
            <a:xfrm>
              <a:off x="2403587" y="3128569"/>
              <a:ext cx="6410960" cy="2527300"/>
            </a:xfrm>
            <a:custGeom>
              <a:avLst/>
              <a:gdLst/>
              <a:ahLst/>
              <a:cxnLst/>
              <a:rect l="l" t="t" r="r" b="b"/>
              <a:pathLst>
                <a:path w="6410959" h="2527300">
                  <a:moveTo>
                    <a:pt x="75740" y="2496418"/>
                  </a:moveTo>
                  <a:lnTo>
                    <a:pt x="31987" y="2501292"/>
                  </a:lnTo>
                  <a:lnTo>
                    <a:pt x="100785" y="2527299"/>
                  </a:lnTo>
                  <a:lnTo>
                    <a:pt x="114700" y="2527299"/>
                  </a:lnTo>
                  <a:lnTo>
                    <a:pt x="120317" y="2514599"/>
                  </a:lnTo>
                  <a:lnTo>
                    <a:pt x="117383" y="2514599"/>
                  </a:lnTo>
                  <a:lnTo>
                    <a:pt x="75740" y="2496418"/>
                  </a:lnTo>
                  <a:close/>
                </a:path>
                <a:path w="6410959" h="2527300">
                  <a:moveTo>
                    <a:pt x="26201" y="2499104"/>
                  </a:moveTo>
                  <a:lnTo>
                    <a:pt x="26530" y="2501899"/>
                  </a:lnTo>
                  <a:lnTo>
                    <a:pt x="31987" y="2501292"/>
                  </a:lnTo>
                  <a:lnTo>
                    <a:pt x="26201" y="2499104"/>
                  </a:lnTo>
                  <a:close/>
                </a:path>
                <a:path w="6410959" h="2527300">
                  <a:moveTo>
                    <a:pt x="59003" y="2471626"/>
                  </a:moveTo>
                  <a:lnTo>
                    <a:pt x="23538" y="2476499"/>
                  </a:lnTo>
                  <a:lnTo>
                    <a:pt x="26201" y="2499104"/>
                  </a:lnTo>
                  <a:lnTo>
                    <a:pt x="31987" y="2501292"/>
                  </a:lnTo>
                  <a:lnTo>
                    <a:pt x="75740" y="2496418"/>
                  </a:lnTo>
                  <a:lnTo>
                    <a:pt x="59207" y="2489199"/>
                  </a:lnTo>
                  <a:lnTo>
                    <a:pt x="32661" y="2489199"/>
                  </a:lnTo>
                  <a:lnTo>
                    <a:pt x="30119" y="2476499"/>
                  </a:lnTo>
                  <a:lnTo>
                    <a:pt x="51698" y="2476499"/>
                  </a:lnTo>
                  <a:lnTo>
                    <a:pt x="59003" y="2471626"/>
                  </a:lnTo>
                  <a:close/>
                </a:path>
                <a:path w="6410959" h="2527300">
                  <a:moveTo>
                    <a:pt x="101513" y="2412999"/>
                  </a:moveTo>
                  <a:lnTo>
                    <a:pt x="93552" y="2412999"/>
                  </a:lnTo>
                  <a:lnTo>
                    <a:pt x="0" y="2489199"/>
                  </a:lnTo>
                  <a:lnTo>
                    <a:pt x="26201" y="2499104"/>
                  </a:lnTo>
                  <a:lnTo>
                    <a:pt x="23538" y="2476499"/>
                  </a:lnTo>
                  <a:lnTo>
                    <a:pt x="59003" y="2471626"/>
                  </a:lnTo>
                  <a:lnTo>
                    <a:pt x="108807" y="2438399"/>
                  </a:lnTo>
                  <a:lnTo>
                    <a:pt x="109938" y="2425699"/>
                  </a:lnTo>
                  <a:lnTo>
                    <a:pt x="101513" y="2412999"/>
                  </a:lnTo>
                  <a:close/>
                </a:path>
                <a:path w="6410959" h="2527300">
                  <a:moveTo>
                    <a:pt x="3870265" y="0"/>
                  </a:moveTo>
                  <a:lnTo>
                    <a:pt x="3862298" y="25400"/>
                  </a:lnTo>
                  <a:lnTo>
                    <a:pt x="4145233" y="127000"/>
                  </a:lnTo>
                  <a:lnTo>
                    <a:pt x="4285691" y="165100"/>
                  </a:lnTo>
                  <a:lnTo>
                    <a:pt x="4562641" y="266700"/>
                  </a:lnTo>
                  <a:lnTo>
                    <a:pt x="4698335" y="304800"/>
                  </a:lnTo>
                  <a:lnTo>
                    <a:pt x="4962193" y="406400"/>
                  </a:lnTo>
                  <a:lnTo>
                    <a:pt x="5089563" y="444500"/>
                  </a:lnTo>
                  <a:lnTo>
                    <a:pt x="5213363" y="495299"/>
                  </a:lnTo>
                  <a:lnTo>
                    <a:pt x="5333201" y="546099"/>
                  </a:lnTo>
                  <a:lnTo>
                    <a:pt x="5391476" y="558799"/>
                  </a:lnTo>
                  <a:lnTo>
                    <a:pt x="5504615" y="609599"/>
                  </a:lnTo>
                  <a:lnTo>
                    <a:pt x="5559351" y="634999"/>
                  </a:lnTo>
                  <a:lnTo>
                    <a:pt x="5612796" y="647699"/>
                  </a:lnTo>
                  <a:lnTo>
                    <a:pt x="5664902" y="673099"/>
                  </a:lnTo>
                  <a:lnTo>
                    <a:pt x="5715619" y="698499"/>
                  </a:lnTo>
                  <a:lnTo>
                    <a:pt x="5764895" y="723899"/>
                  </a:lnTo>
                  <a:lnTo>
                    <a:pt x="5812683" y="749299"/>
                  </a:lnTo>
                  <a:lnTo>
                    <a:pt x="5858930" y="761999"/>
                  </a:lnTo>
                  <a:lnTo>
                    <a:pt x="5903587" y="787399"/>
                  </a:lnTo>
                  <a:lnTo>
                    <a:pt x="5946602" y="812799"/>
                  </a:lnTo>
                  <a:lnTo>
                    <a:pt x="5987926" y="838199"/>
                  </a:lnTo>
                  <a:lnTo>
                    <a:pt x="6027508" y="850899"/>
                  </a:lnTo>
                  <a:lnTo>
                    <a:pt x="6065296" y="876299"/>
                  </a:lnTo>
                  <a:lnTo>
                    <a:pt x="6101240" y="901699"/>
                  </a:lnTo>
                  <a:lnTo>
                    <a:pt x="6135287" y="914399"/>
                  </a:lnTo>
                  <a:lnTo>
                    <a:pt x="6167386" y="939799"/>
                  </a:lnTo>
                  <a:lnTo>
                    <a:pt x="6197486" y="965199"/>
                  </a:lnTo>
                  <a:lnTo>
                    <a:pt x="6225534" y="990599"/>
                  </a:lnTo>
                  <a:lnTo>
                    <a:pt x="6251479" y="1003299"/>
                  </a:lnTo>
                  <a:lnTo>
                    <a:pt x="6275269" y="1028699"/>
                  </a:lnTo>
                  <a:lnTo>
                    <a:pt x="6296851" y="1054099"/>
                  </a:lnTo>
                  <a:lnTo>
                    <a:pt x="6316177" y="1066799"/>
                  </a:lnTo>
                  <a:lnTo>
                    <a:pt x="6333199" y="1092199"/>
                  </a:lnTo>
                  <a:lnTo>
                    <a:pt x="6347872" y="1104899"/>
                  </a:lnTo>
                  <a:lnTo>
                    <a:pt x="6360161" y="1130299"/>
                  </a:lnTo>
                  <a:lnTo>
                    <a:pt x="6370034" y="1155699"/>
                  </a:lnTo>
                  <a:lnTo>
                    <a:pt x="6377473" y="1168399"/>
                  </a:lnTo>
                  <a:lnTo>
                    <a:pt x="6382472" y="1193799"/>
                  </a:lnTo>
                  <a:lnTo>
                    <a:pt x="6385030" y="1206499"/>
                  </a:lnTo>
                  <a:lnTo>
                    <a:pt x="6385148" y="1231899"/>
                  </a:lnTo>
                  <a:lnTo>
                    <a:pt x="6382807" y="1244599"/>
                  </a:lnTo>
                  <a:lnTo>
                    <a:pt x="6377965" y="1269999"/>
                  </a:lnTo>
                  <a:lnTo>
                    <a:pt x="6370543" y="1282699"/>
                  </a:lnTo>
                  <a:lnTo>
                    <a:pt x="6360447" y="1308099"/>
                  </a:lnTo>
                  <a:lnTo>
                    <a:pt x="6347567" y="1320799"/>
                  </a:lnTo>
                  <a:lnTo>
                    <a:pt x="6331807" y="1346199"/>
                  </a:lnTo>
                  <a:lnTo>
                    <a:pt x="6313077" y="1358899"/>
                  </a:lnTo>
                  <a:lnTo>
                    <a:pt x="6291304" y="1384299"/>
                  </a:lnTo>
                  <a:lnTo>
                    <a:pt x="6266426" y="1396999"/>
                  </a:lnTo>
                  <a:lnTo>
                    <a:pt x="6238384" y="1409699"/>
                  </a:lnTo>
                  <a:lnTo>
                    <a:pt x="6222914" y="1422399"/>
                  </a:lnTo>
                  <a:lnTo>
                    <a:pt x="6205587" y="1435099"/>
                  </a:lnTo>
                  <a:lnTo>
                    <a:pt x="6186439" y="1447799"/>
                  </a:lnTo>
                  <a:lnTo>
                    <a:pt x="6165513" y="1460499"/>
                  </a:lnTo>
                  <a:lnTo>
                    <a:pt x="6142847" y="1460499"/>
                  </a:lnTo>
                  <a:lnTo>
                    <a:pt x="6118482" y="1473199"/>
                  </a:lnTo>
                  <a:lnTo>
                    <a:pt x="6092452" y="1485899"/>
                  </a:lnTo>
                  <a:lnTo>
                    <a:pt x="6064792" y="1498599"/>
                  </a:lnTo>
                  <a:lnTo>
                    <a:pt x="6035537" y="1498599"/>
                  </a:lnTo>
                  <a:lnTo>
                    <a:pt x="6004720" y="1511299"/>
                  </a:lnTo>
                  <a:lnTo>
                    <a:pt x="5972373" y="1523999"/>
                  </a:lnTo>
                  <a:lnTo>
                    <a:pt x="5938530" y="1536699"/>
                  </a:lnTo>
                  <a:lnTo>
                    <a:pt x="5903221" y="1549399"/>
                  </a:lnTo>
                  <a:lnTo>
                    <a:pt x="5866480" y="1562099"/>
                  </a:lnTo>
                  <a:lnTo>
                    <a:pt x="5828337" y="1562099"/>
                  </a:lnTo>
                  <a:lnTo>
                    <a:pt x="5788823" y="1574799"/>
                  </a:lnTo>
                  <a:lnTo>
                    <a:pt x="5705810" y="1600199"/>
                  </a:lnTo>
                  <a:lnTo>
                    <a:pt x="5617688" y="1625599"/>
                  </a:lnTo>
                  <a:lnTo>
                    <a:pt x="5571788" y="1625599"/>
                  </a:lnTo>
                  <a:lnTo>
                    <a:pt x="5427099" y="1663699"/>
                  </a:lnTo>
                  <a:lnTo>
                    <a:pt x="5218992" y="1714499"/>
                  </a:lnTo>
                  <a:lnTo>
                    <a:pt x="5109000" y="1727199"/>
                  </a:lnTo>
                  <a:lnTo>
                    <a:pt x="4758131" y="1803399"/>
                  </a:lnTo>
                  <a:lnTo>
                    <a:pt x="4635018" y="1816099"/>
                  </a:lnTo>
                  <a:lnTo>
                    <a:pt x="4250604" y="1892299"/>
                  </a:lnTo>
                  <a:lnTo>
                    <a:pt x="4118248" y="1904999"/>
                  </a:lnTo>
                  <a:lnTo>
                    <a:pt x="3848661" y="1955799"/>
                  </a:lnTo>
                  <a:lnTo>
                    <a:pt x="3711914" y="1968499"/>
                  </a:lnTo>
                  <a:lnTo>
                    <a:pt x="3435706" y="2019299"/>
                  </a:lnTo>
                  <a:lnTo>
                    <a:pt x="2602957" y="2133599"/>
                  </a:lnTo>
                  <a:lnTo>
                    <a:pt x="2466105" y="2158999"/>
                  </a:lnTo>
                  <a:lnTo>
                    <a:pt x="2330438" y="2171699"/>
                  </a:lnTo>
                  <a:lnTo>
                    <a:pt x="2196209" y="2197099"/>
                  </a:lnTo>
                  <a:lnTo>
                    <a:pt x="2063659" y="2209799"/>
                  </a:lnTo>
                  <a:lnTo>
                    <a:pt x="1933031" y="2235199"/>
                  </a:lnTo>
                  <a:lnTo>
                    <a:pt x="1678505" y="2260599"/>
                  </a:lnTo>
                  <a:lnTo>
                    <a:pt x="1555089" y="2285999"/>
                  </a:lnTo>
                  <a:lnTo>
                    <a:pt x="883704" y="2362199"/>
                  </a:lnTo>
                  <a:lnTo>
                    <a:pt x="834087" y="2374899"/>
                  </a:lnTo>
                  <a:lnTo>
                    <a:pt x="647057" y="2400299"/>
                  </a:lnTo>
                  <a:lnTo>
                    <a:pt x="560834" y="2400299"/>
                  </a:lnTo>
                  <a:lnTo>
                    <a:pt x="479795" y="2412999"/>
                  </a:lnTo>
                  <a:lnTo>
                    <a:pt x="404182" y="2425699"/>
                  </a:lnTo>
                  <a:lnTo>
                    <a:pt x="301463" y="2438399"/>
                  </a:lnTo>
                  <a:lnTo>
                    <a:pt x="59003" y="2471626"/>
                  </a:lnTo>
                  <a:lnTo>
                    <a:pt x="43162" y="2482194"/>
                  </a:lnTo>
                  <a:lnTo>
                    <a:pt x="75740" y="2496418"/>
                  </a:lnTo>
                  <a:lnTo>
                    <a:pt x="140544" y="2489199"/>
                  </a:lnTo>
                  <a:lnTo>
                    <a:pt x="243503" y="2476499"/>
                  </a:lnTo>
                  <a:lnTo>
                    <a:pt x="337291" y="2463799"/>
                  </a:lnTo>
                  <a:lnTo>
                    <a:pt x="444376" y="2451099"/>
                  </a:lnTo>
                  <a:lnTo>
                    <a:pt x="522749" y="2438399"/>
                  </a:lnTo>
                  <a:lnTo>
                    <a:pt x="695170" y="2412999"/>
                  </a:lnTo>
                  <a:lnTo>
                    <a:pt x="989365" y="2374899"/>
                  </a:lnTo>
                  <a:lnTo>
                    <a:pt x="1558405" y="2311399"/>
                  </a:lnTo>
                  <a:lnTo>
                    <a:pt x="1681847" y="2285999"/>
                  </a:lnTo>
                  <a:lnTo>
                    <a:pt x="1936431" y="2260599"/>
                  </a:lnTo>
                  <a:lnTo>
                    <a:pt x="2067090" y="2235199"/>
                  </a:lnTo>
                  <a:lnTo>
                    <a:pt x="2199671" y="2222499"/>
                  </a:lnTo>
                  <a:lnTo>
                    <a:pt x="2333933" y="2197099"/>
                  </a:lnTo>
                  <a:lnTo>
                    <a:pt x="2469635" y="2184399"/>
                  </a:lnTo>
                  <a:lnTo>
                    <a:pt x="2606545" y="2158999"/>
                  </a:lnTo>
                  <a:lnTo>
                    <a:pt x="3439575" y="2044699"/>
                  </a:lnTo>
                  <a:lnTo>
                    <a:pt x="3715868" y="1993899"/>
                  </a:lnTo>
                  <a:lnTo>
                    <a:pt x="3852679" y="1981199"/>
                  </a:lnTo>
                  <a:lnTo>
                    <a:pt x="4122407" y="1930399"/>
                  </a:lnTo>
                  <a:lnTo>
                    <a:pt x="4254842" y="1917699"/>
                  </a:lnTo>
                  <a:lnTo>
                    <a:pt x="4639533" y="1841499"/>
                  </a:lnTo>
                  <a:lnTo>
                    <a:pt x="4762755" y="1828799"/>
                  </a:lnTo>
                  <a:lnTo>
                    <a:pt x="5114022" y="1752599"/>
                  </a:lnTo>
                  <a:lnTo>
                    <a:pt x="5224175" y="1739899"/>
                  </a:lnTo>
                  <a:lnTo>
                    <a:pt x="5432611" y="1689099"/>
                  </a:lnTo>
                  <a:lnTo>
                    <a:pt x="5577645" y="1650999"/>
                  </a:lnTo>
                  <a:lnTo>
                    <a:pt x="5623676" y="1650999"/>
                  </a:lnTo>
                  <a:lnTo>
                    <a:pt x="5712090" y="1625599"/>
                  </a:lnTo>
                  <a:lnTo>
                    <a:pt x="5795440" y="1600199"/>
                  </a:lnTo>
                  <a:lnTo>
                    <a:pt x="5835144" y="1587499"/>
                  </a:lnTo>
                  <a:lnTo>
                    <a:pt x="5873493" y="1574799"/>
                  </a:lnTo>
                  <a:lnTo>
                    <a:pt x="5910459" y="1574799"/>
                  </a:lnTo>
                  <a:lnTo>
                    <a:pt x="5946014" y="1562099"/>
                  </a:lnTo>
                  <a:lnTo>
                    <a:pt x="5980127" y="1549399"/>
                  </a:lnTo>
                  <a:lnTo>
                    <a:pt x="6012771" y="1536699"/>
                  </a:lnTo>
                  <a:lnTo>
                    <a:pt x="6043919" y="1523999"/>
                  </a:lnTo>
                  <a:lnTo>
                    <a:pt x="6073542" y="1523999"/>
                  </a:lnTo>
                  <a:lnTo>
                    <a:pt x="6101613" y="1511299"/>
                  </a:lnTo>
                  <a:lnTo>
                    <a:pt x="6128108" y="1498599"/>
                  </a:lnTo>
                  <a:lnTo>
                    <a:pt x="6152997" y="1485899"/>
                  </a:lnTo>
                  <a:lnTo>
                    <a:pt x="6176260" y="1473199"/>
                  </a:lnTo>
                  <a:lnTo>
                    <a:pt x="6197874" y="1473199"/>
                  </a:lnTo>
                  <a:lnTo>
                    <a:pt x="6217814" y="1460499"/>
                  </a:lnTo>
                  <a:lnTo>
                    <a:pt x="6236067" y="1447799"/>
                  </a:lnTo>
                  <a:lnTo>
                    <a:pt x="6252607" y="1435099"/>
                  </a:lnTo>
                  <a:lnTo>
                    <a:pt x="6281834" y="1422399"/>
                  </a:lnTo>
                  <a:lnTo>
                    <a:pt x="6308003" y="1396999"/>
                  </a:lnTo>
                  <a:lnTo>
                    <a:pt x="6331160" y="1371599"/>
                  </a:lnTo>
                  <a:lnTo>
                    <a:pt x="6351341" y="1358899"/>
                  </a:lnTo>
                  <a:lnTo>
                    <a:pt x="6368567" y="1333499"/>
                  </a:lnTo>
                  <a:lnTo>
                    <a:pt x="6382852" y="1320799"/>
                  </a:lnTo>
                  <a:lnTo>
                    <a:pt x="6394194" y="1295399"/>
                  </a:lnTo>
                  <a:lnTo>
                    <a:pt x="6402586" y="1269999"/>
                  </a:lnTo>
                  <a:lnTo>
                    <a:pt x="6408030" y="1244599"/>
                  </a:lnTo>
                  <a:lnTo>
                    <a:pt x="6410545" y="1231899"/>
                  </a:lnTo>
                  <a:lnTo>
                    <a:pt x="6410191" y="1206499"/>
                  </a:lnTo>
                  <a:lnTo>
                    <a:pt x="6407045" y="1181099"/>
                  </a:lnTo>
                  <a:lnTo>
                    <a:pt x="6401208" y="1155699"/>
                  </a:lnTo>
                  <a:lnTo>
                    <a:pt x="6392778" y="1142999"/>
                  </a:lnTo>
                  <a:lnTo>
                    <a:pt x="6381846" y="1117599"/>
                  </a:lnTo>
                  <a:lnTo>
                    <a:pt x="6368493" y="1092199"/>
                  </a:lnTo>
                  <a:lnTo>
                    <a:pt x="6352788" y="1079499"/>
                  </a:lnTo>
                  <a:lnTo>
                    <a:pt x="6334791" y="1054099"/>
                  </a:lnTo>
                  <a:lnTo>
                    <a:pt x="6314560" y="1028699"/>
                  </a:lnTo>
                  <a:lnTo>
                    <a:pt x="6292142" y="1003299"/>
                  </a:lnTo>
                  <a:lnTo>
                    <a:pt x="6267588" y="990599"/>
                  </a:lnTo>
                  <a:lnTo>
                    <a:pt x="6240946" y="965199"/>
                  </a:lnTo>
                  <a:lnTo>
                    <a:pt x="6212262" y="939799"/>
                  </a:lnTo>
                  <a:lnTo>
                    <a:pt x="6181584" y="927099"/>
                  </a:lnTo>
                  <a:lnTo>
                    <a:pt x="6148956" y="901699"/>
                  </a:lnTo>
                  <a:lnTo>
                    <a:pt x="6114426" y="876299"/>
                  </a:lnTo>
                  <a:lnTo>
                    <a:pt x="6078043" y="850899"/>
                  </a:lnTo>
                  <a:lnTo>
                    <a:pt x="6039852" y="838199"/>
                  </a:lnTo>
                  <a:lnTo>
                    <a:pt x="5999901" y="812799"/>
                  </a:lnTo>
                  <a:lnTo>
                    <a:pt x="5958239" y="787399"/>
                  </a:lnTo>
                  <a:lnTo>
                    <a:pt x="5914911" y="761999"/>
                  </a:lnTo>
                  <a:lnTo>
                    <a:pt x="5869969" y="749299"/>
                  </a:lnTo>
                  <a:lnTo>
                    <a:pt x="5823458" y="723899"/>
                  </a:lnTo>
                  <a:lnTo>
                    <a:pt x="5775427" y="698499"/>
                  </a:lnTo>
                  <a:lnTo>
                    <a:pt x="5725924" y="673099"/>
                  </a:lnTo>
                  <a:lnTo>
                    <a:pt x="5675000" y="647699"/>
                  </a:lnTo>
                  <a:lnTo>
                    <a:pt x="5622700" y="634999"/>
                  </a:lnTo>
                  <a:lnTo>
                    <a:pt x="5569075" y="609599"/>
                  </a:lnTo>
                  <a:lnTo>
                    <a:pt x="5514176" y="584199"/>
                  </a:lnTo>
                  <a:lnTo>
                    <a:pt x="5400739" y="533399"/>
                  </a:lnTo>
                  <a:lnTo>
                    <a:pt x="5342271" y="520699"/>
                  </a:lnTo>
                  <a:lnTo>
                    <a:pt x="5222208" y="469900"/>
                  </a:lnTo>
                  <a:lnTo>
                    <a:pt x="5098213" y="419100"/>
                  </a:lnTo>
                  <a:lnTo>
                    <a:pt x="4970678" y="381000"/>
                  </a:lnTo>
                  <a:lnTo>
                    <a:pt x="4706567" y="279400"/>
                  </a:lnTo>
                  <a:lnTo>
                    <a:pt x="4570778" y="241300"/>
                  </a:lnTo>
                  <a:lnTo>
                    <a:pt x="4293702" y="139700"/>
                  </a:lnTo>
                  <a:lnTo>
                    <a:pt x="4153199" y="101600"/>
                  </a:lnTo>
                  <a:lnTo>
                    <a:pt x="3870265" y="0"/>
                  </a:lnTo>
                  <a:close/>
                </a:path>
                <a:path w="6410959" h="2527300">
                  <a:moveTo>
                    <a:pt x="30119" y="2476499"/>
                  </a:moveTo>
                  <a:lnTo>
                    <a:pt x="32661" y="2489199"/>
                  </a:lnTo>
                  <a:lnTo>
                    <a:pt x="43162" y="2482194"/>
                  </a:lnTo>
                  <a:lnTo>
                    <a:pt x="30119" y="2476499"/>
                  </a:lnTo>
                  <a:close/>
                </a:path>
                <a:path w="6410959" h="2527300">
                  <a:moveTo>
                    <a:pt x="43162" y="2482194"/>
                  </a:moveTo>
                  <a:lnTo>
                    <a:pt x="32661" y="2489199"/>
                  </a:lnTo>
                  <a:lnTo>
                    <a:pt x="59207" y="2489199"/>
                  </a:lnTo>
                  <a:lnTo>
                    <a:pt x="43162" y="2482194"/>
                  </a:lnTo>
                  <a:close/>
                </a:path>
                <a:path w="6410959" h="2527300">
                  <a:moveTo>
                    <a:pt x="51698" y="2476499"/>
                  </a:moveTo>
                  <a:lnTo>
                    <a:pt x="30119" y="2476499"/>
                  </a:lnTo>
                  <a:lnTo>
                    <a:pt x="43162" y="2482194"/>
                  </a:lnTo>
                  <a:lnTo>
                    <a:pt x="51698" y="2476499"/>
                  </a:lnTo>
                  <a:close/>
                </a:path>
              </a:pathLst>
            </a:custGeom>
            <a:solidFill>
              <a:srgbClr val="FF0000"/>
            </a:solidFill>
          </p:spPr>
          <p:txBody>
            <a:bodyPr wrap="square" lIns="0" tIns="0" rIns="0" bIns="0" rtlCol="0"/>
            <a:lstStyle/>
            <a:p>
              <a:endParaRPr/>
            </a:p>
          </p:txBody>
        </p:sp>
      </p:grpSp>
      <p:sp>
        <p:nvSpPr>
          <p:cNvPr id="18" name="object 18"/>
          <p:cNvSpPr txBox="1"/>
          <p:nvPr/>
        </p:nvSpPr>
        <p:spPr>
          <a:xfrm>
            <a:off x="9998031" y="4277867"/>
            <a:ext cx="154305" cy="330200"/>
          </a:xfrm>
          <a:prstGeom prst="rect">
            <a:avLst/>
          </a:prstGeom>
        </p:spPr>
        <p:txBody>
          <a:bodyPr vert="horz" wrap="square" lIns="0" tIns="12700" rIns="0" bIns="0" rtlCol="0">
            <a:spAutoFit/>
          </a:bodyPr>
          <a:lstStyle/>
          <a:p>
            <a:pPr marL="12700">
              <a:spcBef>
                <a:spcPts val="100"/>
              </a:spcBef>
            </a:pPr>
            <a:r>
              <a:rPr sz="2000" b="1" dirty="0">
                <a:solidFill>
                  <a:srgbClr val="FF0000"/>
                </a:solidFill>
                <a:latin typeface="Calibri"/>
                <a:cs typeface="Calibri"/>
              </a:rPr>
              <a:t>4</a:t>
            </a:r>
            <a:endParaRPr sz="2000">
              <a:latin typeface="Calibri"/>
              <a:cs typeface="Calibri"/>
            </a:endParaRPr>
          </a:p>
        </p:txBody>
      </p:sp>
      <p:grpSp>
        <p:nvGrpSpPr>
          <p:cNvPr id="19" name="object 19"/>
          <p:cNvGrpSpPr/>
          <p:nvPr/>
        </p:nvGrpSpPr>
        <p:grpSpPr>
          <a:xfrm>
            <a:off x="5053584" y="2602993"/>
            <a:ext cx="4236720" cy="1960245"/>
            <a:chOff x="3529584" y="2602992"/>
            <a:chExt cx="4236720" cy="1960245"/>
          </a:xfrm>
        </p:grpSpPr>
        <p:pic>
          <p:nvPicPr>
            <p:cNvPr id="20" name="object 20"/>
            <p:cNvPicPr/>
            <p:nvPr/>
          </p:nvPicPr>
          <p:blipFill>
            <a:blip r:embed="rId5" cstate="print"/>
            <a:stretch>
              <a:fillRect/>
            </a:stretch>
          </p:blipFill>
          <p:spPr>
            <a:xfrm>
              <a:off x="3529584" y="2602992"/>
              <a:ext cx="4236720" cy="1959863"/>
            </a:xfrm>
            <a:prstGeom prst="rect">
              <a:avLst/>
            </a:prstGeom>
          </p:spPr>
        </p:pic>
        <p:sp>
          <p:nvSpPr>
            <p:cNvPr id="21" name="object 21"/>
            <p:cNvSpPr/>
            <p:nvPr/>
          </p:nvSpPr>
          <p:spPr>
            <a:xfrm>
              <a:off x="3703908" y="2701354"/>
              <a:ext cx="4020185" cy="1798320"/>
            </a:xfrm>
            <a:custGeom>
              <a:avLst/>
              <a:gdLst/>
              <a:ahLst/>
              <a:cxnLst/>
              <a:rect l="l" t="t" r="r" b="b"/>
              <a:pathLst>
                <a:path w="4020184" h="1798320">
                  <a:moveTo>
                    <a:pt x="4018431" y="368265"/>
                  </a:moveTo>
                  <a:lnTo>
                    <a:pt x="3999444" y="368265"/>
                  </a:lnTo>
                  <a:lnTo>
                    <a:pt x="3999261" y="369627"/>
                  </a:lnTo>
                  <a:lnTo>
                    <a:pt x="3984273" y="423919"/>
                  </a:lnTo>
                  <a:lnTo>
                    <a:pt x="3954598" y="482993"/>
                  </a:lnTo>
                  <a:lnTo>
                    <a:pt x="3912713" y="544507"/>
                  </a:lnTo>
                  <a:lnTo>
                    <a:pt x="3887947" y="575903"/>
                  </a:lnTo>
                  <a:lnTo>
                    <a:pt x="3861041" y="607587"/>
                  </a:lnTo>
                  <a:lnTo>
                    <a:pt x="3832299" y="639465"/>
                  </a:lnTo>
                  <a:lnTo>
                    <a:pt x="3802032" y="671442"/>
                  </a:lnTo>
                  <a:lnTo>
                    <a:pt x="3770541" y="703428"/>
                  </a:lnTo>
                  <a:lnTo>
                    <a:pt x="3738164" y="735304"/>
                  </a:lnTo>
                  <a:lnTo>
                    <a:pt x="3671804" y="798535"/>
                  </a:lnTo>
                  <a:lnTo>
                    <a:pt x="3541519" y="920156"/>
                  </a:lnTo>
                  <a:lnTo>
                    <a:pt x="3511215" y="949068"/>
                  </a:lnTo>
                  <a:lnTo>
                    <a:pt x="3482418" y="977223"/>
                  </a:lnTo>
                  <a:lnTo>
                    <a:pt x="3455427" y="1004542"/>
                  </a:lnTo>
                  <a:lnTo>
                    <a:pt x="3406820" y="1056132"/>
                  </a:lnTo>
                  <a:lnTo>
                    <a:pt x="3381827" y="1081269"/>
                  </a:lnTo>
                  <a:lnTo>
                    <a:pt x="3328342" y="1131190"/>
                  </a:lnTo>
                  <a:lnTo>
                    <a:pt x="3270672" y="1180448"/>
                  </a:lnTo>
                  <a:lnTo>
                    <a:pt x="3209114" y="1229085"/>
                  </a:lnTo>
                  <a:lnTo>
                    <a:pt x="3143966" y="1277143"/>
                  </a:lnTo>
                  <a:lnTo>
                    <a:pt x="3075528" y="1324670"/>
                  </a:lnTo>
                  <a:lnTo>
                    <a:pt x="3004097" y="1371711"/>
                  </a:lnTo>
                  <a:lnTo>
                    <a:pt x="2929972" y="1418313"/>
                  </a:lnTo>
                  <a:lnTo>
                    <a:pt x="2853452" y="1464524"/>
                  </a:lnTo>
                  <a:lnTo>
                    <a:pt x="2774834" y="1510393"/>
                  </a:lnTo>
                  <a:lnTo>
                    <a:pt x="2694416" y="1555968"/>
                  </a:lnTo>
                  <a:lnTo>
                    <a:pt x="2612499" y="1601301"/>
                  </a:lnTo>
                  <a:lnTo>
                    <a:pt x="2529376" y="1646440"/>
                  </a:lnTo>
                  <a:lnTo>
                    <a:pt x="2275747" y="1781204"/>
                  </a:lnTo>
                  <a:lnTo>
                    <a:pt x="2284658" y="1798040"/>
                  </a:lnTo>
                  <a:lnTo>
                    <a:pt x="2538369" y="1663235"/>
                  </a:lnTo>
                  <a:lnTo>
                    <a:pt x="2621589" y="1618042"/>
                  </a:lnTo>
                  <a:lnTo>
                    <a:pt x="2703640" y="1572637"/>
                  </a:lnTo>
                  <a:lnTo>
                    <a:pt x="2784227" y="1526966"/>
                  </a:lnTo>
                  <a:lnTo>
                    <a:pt x="2863052" y="1480978"/>
                  </a:lnTo>
                  <a:lnTo>
                    <a:pt x="2939820" y="1434619"/>
                  </a:lnTo>
                  <a:lnTo>
                    <a:pt x="3014235" y="1387839"/>
                  </a:lnTo>
                  <a:lnTo>
                    <a:pt x="3086004" y="1340581"/>
                  </a:lnTo>
                  <a:lnTo>
                    <a:pt x="3154832" y="1292791"/>
                  </a:lnTo>
                  <a:lnTo>
                    <a:pt x="3220422" y="1244415"/>
                  </a:lnTo>
                  <a:lnTo>
                    <a:pt x="3282481" y="1195396"/>
                  </a:lnTo>
                  <a:lnTo>
                    <a:pt x="3340713" y="1145677"/>
                  </a:lnTo>
                  <a:lnTo>
                    <a:pt x="3394824" y="1095195"/>
                  </a:lnTo>
                  <a:lnTo>
                    <a:pt x="3469289" y="1017609"/>
                  </a:lnTo>
                  <a:lnTo>
                    <a:pt x="3495969" y="990612"/>
                  </a:lnTo>
                  <a:lnTo>
                    <a:pt x="3524533" y="962690"/>
                  </a:lnTo>
                  <a:lnTo>
                    <a:pt x="3554670" y="933940"/>
                  </a:lnTo>
                  <a:lnTo>
                    <a:pt x="3684791" y="812471"/>
                  </a:lnTo>
                  <a:lnTo>
                    <a:pt x="3751305" y="749095"/>
                  </a:lnTo>
                  <a:lnTo>
                    <a:pt x="3783906" y="717003"/>
                  </a:lnTo>
                  <a:lnTo>
                    <a:pt x="3815607" y="684808"/>
                  </a:lnTo>
                  <a:lnTo>
                    <a:pt x="3846135" y="652561"/>
                  </a:lnTo>
                  <a:lnTo>
                    <a:pt x="3875189" y="620344"/>
                  </a:lnTo>
                  <a:lnTo>
                    <a:pt x="3902467" y="588234"/>
                  </a:lnTo>
                  <a:lnTo>
                    <a:pt x="3927668" y="556308"/>
                  </a:lnTo>
                  <a:lnTo>
                    <a:pt x="3950489" y="524635"/>
                  </a:lnTo>
                  <a:lnTo>
                    <a:pt x="3987780" y="462311"/>
                  </a:lnTo>
                  <a:lnTo>
                    <a:pt x="4011849" y="401706"/>
                  </a:lnTo>
                  <a:lnTo>
                    <a:pt x="4018246" y="371257"/>
                  </a:lnTo>
                  <a:lnTo>
                    <a:pt x="4018431" y="368265"/>
                  </a:lnTo>
                  <a:close/>
                </a:path>
                <a:path w="4020184" h="1798320">
                  <a:moveTo>
                    <a:pt x="3999303" y="368949"/>
                  </a:moveTo>
                  <a:lnTo>
                    <a:pt x="3999163" y="369627"/>
                  </a:lnTo>
                  <a:lnTo>
                    <a:pt x="3999303" y="368949"/>
                  </a:lnTo>
                  <a:close/>
                </a:path>
                <a:path w="4020184" h="1798320">
                  <a:moveTo>
                    <a:pt x="3999444" y="368265"/>
                  </a:moveTo>
                  <a:lnTo>
                    <a:pt x="3999303" y="368949"/>
                  </a:lnTo>
                  <a:lnTo>
                    <a:pt x="3999261" y="369627"/>
                  </a:lnTo>
                  <a:lnTo>
                    <a:pt x="3999444" y="368265"/>
                  </a:lnTo>
                  <a:close/>
                </a:path>
                <a:path w="4020184" h="1798320">
                  <a:moveTo>
                    <a:pt x="2973586" y="51314"/>
                  </a:moveTo>
                  <a:lnTo>
                    <a:pt x="1759621" y="51314"/>
                  </a:lnTo>
                  <a:lnTo>
                    <a:pt x="2353626" y="54494"/>
                  </a:lnTo>
                  <a:lnTo>
                    <a:pt x="2844375" y="65491"/>
                  </a:lnTo>
                  <a:lnTo>
                    <a:pt x="3099856" y="76286"/>
                  </a:lnTo>
                  <a:lnTo>
                    <a:pt x="3275058" y="86907"/>
                  </a:lnTo>
                  <a:lnTo>
                    <a:pt x="3382661" y="95303"/>
                  </a:lnTo>
                  <a:lnTo>
                    <a:pt x="3482039" y="104820"/>
                  </a:lnTo>
                  <a:lnTo>
                    <a:pt x="3528409" y="110017"/>
                  </a:lnTo>
                  <a:lnTo>
                    <a:pt x="3572441" y="115516"/>
                  </a:lnTo>
                  <a:lnTo>
                    <a:pt x="3614041" y="121321"/>
                  </a:lnTo>
                  <a:lnTo>
                    <a:pt x="3653110" y="127440"/>
                  </a:lnTo>
                  <a:lnTo>
                    <a:pt x="3723266" y="140635"/>
                  </a:lnTo>
                  <a:lnTo>
                    <a:pt x="3782138" y="155129"/>
                  </a:lnTo>
                  <a:lnTo>
                    <a:pt x="3831587" y="171102"/>
                  </a:lnTo>
                  <a:lnTo>
                    <a:pt x="3873941" y="188565"/>
                  </a:lnTo>
                  <a:lnTo>
                    <a:pt x="3909500" y="207382"/>
                  </a:lnTo>
                  <a:lnTo>
                    <a:pt x="3950820" y="237810"/>
                  </a:lnTo>
                  <a:lnTo>
                    <a:pt x="3978885" y="270479"/>
                  </a:lnTo>
                  <a:lnTo>
                    <a:pt x="3995172" y="305257"/>
                  </a:lnTo>
                  <a:lnTo>
                    <a:pt x="4000966" y="342023"/>
                  </a:lnTo>
                  <a:lnTo>
                    <a:pt x="3999303" y="368949"/>
                  </a:lnTo>
                  <a:lnTo>
                    <a:pt x="3999444" y="368265"/>
                  </a:lnTo>
                  <a:lnTo>
                    <a:pt x="4018431" y="368265"/>
                  </a:lnTo>
                  <a:lnTo>
                    <a:pt x="4019979" y="343197"/>
                  </a:lnTo>
                  <a:lnTo>
                    <a:pt x="4013661" y="300668"/>
                  </a:lnTo>
                  <a:lnTo>
                    <a:pt x="3995343" y="260885"/>
                  </a:lnTo>
                  <a:lnTo>
                    <a:pt x="3964256" y="224304"/>
                  </a:lnTo>
                  <a:lnTo>
                    <a:pt x="3919828" y="191375"/>
                  </a:lnTo>
                  <a:lnTo>
                    <a:pt x="3882430" y="171512"/>
                  </a:lnTo>
                  <a:lnTo>
                    <a:pt x="3838486" y="153344"/>
                  </a:lnTo>
                  <a:lnTo>
                    <a:pt x="3787684" y="136904"/>
                  </a:lnTo>
                  <a:lnTo>
                    <a:pt x="3727527" y="122068"/>
                  </a:lnTo>
                  <a:lnTo>
                    <a:pt x="3656426" y="108681"/>
                  </a:lnTo>
                  <a:lnTo>
                    <a:pt x="3616989" y="102501"/>
                  </a:lnTo>
                  <a:lnTo>
                    <a:pt x="3575075" y="96649"/>
                  </a:lnTo>
                  <a:lnTo>
                    <a:pt x="3530770" y="91114"/>
                  </a:lnTo>
                  <a:lnTo>
                    <a:pt x="3484159" y="85890"/>
                  </a:lnTo>
                  <a:lnTo>
                    <a:pt x="3384386" y="76332"/>
                  </a:lnTo>
                  <a:lnTo>
                    <a:pt x="3276466" y="67909"/>
                  </a:lnTo>
                  <a:lnTo>
                    <a:pt x="3100896" y="57264"/>
                  </a:lnTo>
                  <a:lnTo>
                    <a:pt x="2973586" y="51314"/>
                  </a:lnTo>
                  <a:close/>
                </a:path>
                <a:path w="4020184" h="1798320">
                  <a:moveTo>
                    <a:pt x="142722" y="0"/>
                  </a:moveTo>
                  <a:lnTo>
                    <a:pt x="0" y="53420"/>
                  </a:lnTo>
                  <a:lnTo>
                    <a:pt x="141315" y="110459"/>
                  </a:lnTo>
                  <a:lnTo>
                    <a:pt x="146865" y="108101"/>
                  </a:lnTo>
                  <a:lnTo>
                    <a:pt x="150803" y="98344"/>
                  </a:lnTo>
                  <a:lnTo>
                    <a:pt x="148445" y="92793"/>
                  </a:lnTo>
                  <a:lnTo>
                    <a:pt x="76228" y="63645"/>
                  </a:lnTo>
                  <a:lnTo>
                    <a:pt x="26156" y="63279"/>
                  </a:lnTo>
                  <a:lnTo>
                    <a:pt x="26399" y="44231"/>
                  </a:lnTo>
                  <a:lnTo>
                    <a:pt x="78894" y="44231"/>
                  </a:lnTo>
                  <a:lnTo>
                    <a:pt x="149400" y="17842"/>
                  </a:lnTo>
                  <a:lnTo>
                    <a:pt x="151899" y="12353"/>
                  </a:lnTo>
                  <a:lnTo>
                    <a:pt x="148211" y="2499"/>
                  </a:lnTo>
                  <a:lnTo>
                    <a:pt x="142722" y="0"/>
                  </a:lnTo>
                  <a:close/>
                </a:path>
                <a:path w="4020184" h="1798320">
                  <a:moveTo>
                    <a:pt x="77905" y="44601"/>
                  </a:moveTo>
                  <a:lnTo>
                    <a:pt x="52555" y="54090"/>
                  </a:lnTo>
                  <a:lnTo>
                    <a:pt x="76228" y="63645"/>
                  </a:lnTo>
                  <a:lnTo>
                    <a:pt x="137948" y="63773"/>
                  </a:lnTo>
                  <a:lnTo>
                    <a:pt x="2973586" y="51314"/>
                  </a:lnTo>
                  <a:lnTo>
                    <a:pt x="2790927" y="44723"/>
                  </a:lnTo>
                  <a:lnTo>
                    <a:pt x="137918" y="44723"/>
                  </a:lnTo>
                  <a:lnTo>
                    <a:pt x="77905" y="44601"/>
                  </a:lnTo>
                  <a:close/>
                </a:path>
                <a:path w="4020184" h="1798320">
                  <a:moveTo>
                    <a:pt x="26399" y="44231"/>
                  </a:moveTo>
                  <a:lnTo>
                    <a:pt x="26156" y="63279"/>
                  </a:lnTo>
                  <a:lnTo>
                    <a:pt x="76228" y="63645"/>
                  </a:lnTo>
                  <a:lnTo>
                    <a:pt x="73826" y="62675"/>
                  </a:lnTo>
                  <a:lnTo>
                    <a:pt x="29616" y="62675"/>
                  </a:lnTo>
                  <a:lnTo>
                    <a:pt x="29842" y="44922"/>
                  </a:lnTo>
                  <a:lnTo>
                    <a:pt x="77048" y="44922"/>
                  </a:lnTo>
                  <a:lnTo>
                    <a:pt x="77905" y="44601"/>
                  </a:lnTo>
                  <a:lnTo>
                    <a:pt x="26399" y="44231"/>
                  </a:lnTo>
                  <a:close/>
                </a:path>
                <a:path w="4020184" h="1798320">
                  <a:moveTo>
                    <a:pt x="29842" y="44922"/>
                  </a:moveTo>
                  <a:lnTo>
                    <a:pt x="29616" y="62675"/>
                  </a:lnTo>
                  <a:lnTo>
                    <a:pt x="52555" y="54090"/>
                  </a:lnTo>
                  <a:lnTo>
                    <a:pt x="29842" y="44922"/>
                  </a:lnTo>
                  <a:close/>
                </a:path>
                <a:path w="4020184" h="1798320">
                  <a:moveTo>
                    <a:pt x="52555" y="54090"/>
                  </a:moveTo>
                  <a:lnTo>
                    <a:pt x="29616" y="62675"/>
                  </a:lnTo>
                  <a:lnTo>
                    <a:pt x="73826" y="62675"/>
                  </a:lnTo>
                  <a:lnTo>
                    <a:pt x="52555" y="54090"/>
                  </a:lnTo>
                  <a:close/>
                </a:path>
                <a:path w="4020184" h="1798320">
                  <a:moveTo>
                    <a:pt x="77048" y="44922"/>
                  </a:moveTo>
                  <a:lnTo>
                    <a:pt x="29842" y="44922"/>
                  </a:lnTo>
                  <a:lnTo>
                    <a:pt x="52555" y="54090"/>
                  </a:lnTo>
                  <a:lnTo>
                    <a:pt x="77048" y="44922"/>
                  </a:lnTo>
                  <a:close/>
                </a:path>
                <a:path w="4020184" h="1798320">
                  <a:moveTo>
                    <a:pt x="1759628" y="32264"/>
                  </a:moveTo>
                  <a:lnTo>
                    <a:pt x="137918" y="44723"/>
                  </a:lnTo>
                  <a:lnTo>
                    <a:pt x="2790927" y="44723"/>
                  </a:lnTo>
                  <a:lnTo>
                    <a:pt x="2353920" y="35445"/>
                  </a:lnTo>
                  <a:lnTo>
                    <a:pt x="1759628" y="32264"/>
                  </a:lnTo>
                  <a:close/>
                </a:path>
                <a:path w="4020184" h="1798320">
                  <a:moveTo>
                    <a:pt x="78894" y="44231"/>
                  </a:moveTo>
                  <a:lnTo>
                    <a:pt x="26399" y="44231"/>
                  </a:lnTo>
                  <a:lnTo>
                    <a:pt x="77905" y="44601"/>
                  </a:lnTo>
                  <a:lnTo>
                    <a:pt x="78894" y="44231"/>
                  </a:lnTo>
                  <a:close/>
                </a:path>
              </a:pathLst>
            </a:custGeom>
            <a:solidFill>
              <a:srgbClr val="FF0000"/>
            </a:solidFill>
          </p:spPr>
          <p:txBody>
            <a:bodyPr wrap="square" lIns="0" tIns="0" rIns="0" bIns="0" rtlCol="0"/>
            <a:lstStyle/>
            <a:p>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35148" y="486156"/>
            <a:ext cx="5521325" cy="695960"/>
          </a:xfrm>
          <a:prstGeom prst="rect">
            <a:avLst/>
          </a:prstGeom>
        </p:spPr>
        <p:txBody>
          <a:bodyPr vert="horz" wrap="square" lIns="0" tIns="12700" rIns="0" bIns="0" rtlCol="0" anchor="ctr">
            <a:spAutoFit/>
          </a:bodyPr>
          <a:lstStyle/>
          <a:p>
            <a:pPr marL="12700">
              <a:lnSpc>
                <a:spcPct val="100000"/>
              </a:lnSpc>
              <a:spcBef>
                <a:spcPts val="100"/>
              </a:spcBef>
            </a:pPr>
            <a:r>
              <a:rPr spc="220" dirty="0"/>
              <a:t>Function</a:t>
            </a:r>
            <a:r>
              <a:rPr spc="-170" dirty="0"/>
              <a:t> </a:t>
            </a:r>
            <a:r>
              <a:rPr spc="240" dirty="0"/>
              <a:t>Arguments</a:t>
            </a:r>
          </a:p>
        </p:txBody>
      </p:sp>
      <p:sp>
        <p:nvSpPr>
          <p:cNvPr id="3" name="object 3"/>
          <p:cNvSpPr txBox="1"/>
          <p:nvPr/>
        </p:nvSpPr>
        <p:spPr>
          <a:xfrm>
            <a:off x="2059940" y="1556512"/>
            <a:ext cx="7823200" cy="3736407"/>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500" spc="105" dirty="0">
                <a:solidFill>
                  <a:srgbClr val="FFFFFF"/>
                </a:solidFill>
                <a:latin typeface="Arial MT"/>
                <a:cs typeface="Arial MT"/>
              </a:rPr>
              <a:t>Usually</a:t>
            </a:r>
            <a:r>
              <a:rPr sz="2500" spc="-80" dirty="0">
                <a:solidFill>
                  <a:srgbClr val="FFFFFF"/>
                </a:solidFill>
                <a:latin typeface="Arial MT"/>
                <a:cs typeface="Arial MT"/>
              </a:rPr>
              <a:t> </a:t>
            </a:r>
            <a:r>
              <a:rPr sz="2500" spc="100" dirty="0">
                <a:solidFill>
                  <a:srgbClr val="FFFFFF"/>
                </a:solidFill>
                <a:latin typeface="Arial MT"/>
                <a:cs typeface="Arial MT"/>
              </a:rPr>
              <a:t>you</a:t>
            </a:r>
            <a:r>
              <a:rPr sz="2500" spc="-75" dirty="0">
                <a:solidFill>
                  <a:srgbClr val="FFFFFF"/>
                </a:solidFill>
                <a:latin typeface="Arial MT"/>
                <a:cs typeface="Arial MT"/>
              </a:rPr>
              <a:t> </a:t>
            </a:r>
            <a:r>
              <a:rPr sz="2500" spc="150" dirty="0">
                <a:solidFill>
                  <a:srgbClr val="FFFFFF"/>
                </a:solidFill>
                <a:latin typeface="Arial MT"/>
                <a:cs typeface="Arial MT"/>
              </a:rPr>
              <a:t>want</a:t>
            </a:r>
            <a:r>
              <a:rPr sz="2500" spc="-75" dirty="0">
                <a:solidFill>
                  <a:srgbClr val="FFFFFF"/>
                </a:solidFill>
                <a:latin typeface="Arial MT"/>
                <a:cs typeface="Arial MT"/>
              </a:rPr>
              <a:t> </a:t>
            </a:r>
            <a:r>
              <a:rPr sz="2500" spc="155" dirty="0">
                <a:solidFill>
                  <a:srgbClr val="FFFFFF"/>
                </a:solidFill>
                <a:latin typeface="Arial MT"/>
                <a:cs typeface="Arial MT"/>
              </a:rPr>
              <a:t>to</a:t>
            </a:r>
            <a:r>
              <a:rPr sz="2500" spc="-75" dirty="0">
                <a:solidFill>
                  <a:srgbClr val="FFFFFF"/>
                </a:solidFill>
                <a:latin typeface="Arial MT"/>
                <a:cs typeface="Arial MT"/>
              </a:rPr>
              <a:t> </a:t>
            </a:r>
            <a:r>
              <a:rPr sz="2500" spc="120" dirty="0">
                <a:solidFill>
                  <a:srgbClr val="FFFFFF"/>
                </a:solidFill>
                <a:latin typeface="Arial MT"/>
                <a:cs typeface="Arial MT"/>
              </a:rPr>
              <a:t>send</a:t>
            </a:r>
            <a:r>
              <a:rPr sz="2500" spc="-75" dirty="0">
                <a:solidFill>
                  <a:srgbClr val="FFFFFF"/>
                </a:solidFill>
                <a:latin typeface="Arial MT"/>
                <a:cs typeface="Arial MT"/>
              </a:rPr>
              <a:t> </a:t>
            </a:r>
            <a:r>
              <a:rPr sz="2500" spc="120" dirty="0">
                <a:solidFill>
                  <a:srgbClr val="FFFFFF"/>
                </a:solidFill>
                <a:latin typeface="Arial MT"/>
                <a:cs typeface="Arial MT"/>
              </a:rPr>
              <a:t>data</a:t>
            </a:r>
            <a:r>
              <a:rPr sz="2500" spc="-75" dirty="0">
                <a:solidFill>
                  <a:srgbClr val="FFFFFF"/>
                </a:solidFill>
                <a:latin typeface="Arial MT"/>
                <a:cs typeface="Arial MT"/>
              </a:rPr>
              <a:t> </a:t>
            </a:r>
            <a:r>
              <a:rPr sz="2500" spc="135" dirty="0">
                <a:solidFill>
                  <a:srgbClr val="FFFFFF"/>
                </a:solidFill>
                <a:latin typeface="Arial MT"/>
                <a:cs typeface="Arial MT"/>
              </a:rPr>
              <a:t>into</a:t>
            </a:r>
            <a:r>
              <a:rPr sz="2500" spc="-75" dirty="0">
                <a:solidFill>
                  <a:srgbClr val="FFFFFF"/>
                </a:solidFill>
                <a:latin typeface="Arial MT"/>
                <a:cs typeface="Arial MT"/>
              </a:rPr>
              <a:t> </a:t>
            </a:r>
            <a:r>
              <a:rPr sz="2500" spc="140" dirty="0">
                <a:solidFill>
                  <a:srgbClr val="FFFFFF"/>
                </a:solidFill>
                <a:latin typeface="Arial MT"/>
                <a:cs typeface="Arial MT"/>
              </a:rPr>
              <a:t>your</a:t>
            </a:r>
            <a:r>
              <a:rPr sz="2500" spc="-70" dirty="0">
                <a:solidFill>
                  <a:srgbClr val="FFFFFF"/>
                </a:solidFill>
                <a:latin typeface="Arial MT"/>
                <a:cs typeface="Arial MT"/>
              </a:rPr>
              <a:t> </a:t>
            </a:r>
            <a:r>
              <a:rPr sz="2500" spc="145" dirty="0">
                <a:solidFill>
                  <a:srgbClr val="FFFFFF"/>
                </a:solidFill>
                <a:latin typeface="Arial MT"/>
                <a:cs typeface="Arial MT"/>
              </a:rPr>
              <a:t>function</a:t>
            </a:r>
            <a:endParaRPr sz="2500">
              <a:latin typeface="Arial MT"/>
              <a:cs typeface="Arial MT"/>
            </a:endParaRPr>
          </a:p>
          <a:p>
            <a:pPr>
              <a:spcBef>
                <a:spcPts val="20"/>
              </a:spcBef>
              <a:buClr>
                <a:srgbClr val="FFFFFF"/>
              </a:buClr>
              <a:buFont typeface="Arial MT"/>
              <a:buChar char="•"/>
            </a:pPr>
            <a:endParaRPr sz="2600">
              <a:latin typeface="Arial MT"/>
              <a:cs typeface="Arial MT"/>
            </a:endParaRPr>
          </a:p>
          <a:p>
            <a:pPr marL="755650" lvl="1" indent="-285750">
              <a:lnSpc>
                <a:spcPts val="2615"/>
              </a:lnSpc>
              <a:buChar char="–"/>
              <a:tabLst>
                <a:tab pos="755015" algn="l"/>
                <a:tab pos="755650" algn="l"/>
              </a:tabLst>
            </a:pPr>
            <a:r>
              <a:rPr sz="2200" spc="50" dirty="0">
                <a:solidFill>
                  <a:srgbClr val="FFFFFF"/>
                </a:solidFill>
                <a:latin typeface="Arial MT"/>
                <a:cs typeface="Arial MT"/>
              </a:rPr>
              <a:t>So</a:t>
            </a:r>
            <a:r>
              <a:rPr sz="2200" spc="-70" dirty="0">
                <a:solidFill>
                  <a:srgbClr val="FFFFFF"/>
                </a:solidFill>
                <a:latin typeface="Arial MT"/>
                <a:cs typeface="Arial MT"/>
              </a:rPr>
              <a:t> </a:t>
            </a:r>
            <a:r>
              <a:rPr sz="2200" spc="114" dirty="0">
                <a:solidFill>
                  <a:srgbClr val="FFFFFF"/>
                </a:solidFill>
                <a:latin typeface="Arial MT"/>
                <a:cs typeface="Arial MT"/>
              </a:rPr>
              <a:t>that</a:t>
            </a:r>
            <a:r>
              <a:rPr sz="2200" spc="-70" dirty="0">
                <a:solidFill>
                  <a:srgbClr val="FFFFFF"/>
                </a:solidFill>
                <a:latin typeface="Arial MT"/>
                <a:cs typeface="Arial MT"/>
              </a:rPr>
              <a:t> </a:t>
            </a:r>
            <a:r>
              <a:rPr sz="2200" spc="114" dirty="0">
                <a:solidFill>
                  <a:srgbClr val="FFFFFF"/>
                </a:solidFill>
                <a:latin typeface="Arial MT"/>
                <a:cs typeface="Arial MT"/>
              </a:rPr>
              <a:t>the</a:t>
            </a:r>
            <a:r>
              <a:rPr sz="2200" spc="-65" dirty="0">
                <a:solidFill>
                  <a:srgbClr val="FFFFFF"/>
                </a:solidFill>
                <a:latin typeface="Arial MT"/>
                <a:cs typeface="Arial MT"/>
              </a:rPr>
              <a:t> </a:t>
            </a:r>
            <a:r>
              <a:rPr sz="2200" spc="125" dirty="0">
                <a:solidFill>
                  <a:srgbClr val="FFFFFF"/>
                </a:solidFill>
                <a:latin typeface="Arial MT"/>
                <a:cs typeface="Arial MT"/>
              </a:rPr>
              <a:t>function</a:t>
            </a:r>
            <a:r>
              <a:rPr sz="2200" spc="-65" dirty="0">
                <a:solidFill>
                  <a:srgbClr val="FFFFFF"/>
                </a:solidFill>
                <a:latin typeface="Arial MT"/>
                <a:cs typeface="Arial MT"/>
              </a:rPr>
              <a:t> </a:t>
            </a:r>
            <a:r>
              <a:rPr sz="2200" spc="135" dirty="0">
                <a:solidFill>
                  <a:srgbClr val="FFFFFF"/>
                </a:solidFill>
                <a:latin typeface="Arial MT"/>
                <a:cs typeface="Arial MT"/>
              </a:rPr>
              <a:t>can</a:t>
            </a:r>
            <a:r>
              <a:rPr sz="2200" spc="-70" dirty="0">
                <a:solidFill>
                  <a:srgbClr val="FFFFFF"/>
                </a:solidFill>
                <a:latin typeface="Arial MT"/>
                <a:cs typeface="Arial MT"/>
              </a:rPr>
              <a:t> </a:t>
            </a:r>
            <a:r>
              <a:rPr sz="2200" spc="90" dirty="0">
                <a:solidFill>
                  <a:srgbClr val="FFFFFF"/>
                </a:solidFill>
                <a:latin typeface="Arial MT"/>
                <a:cs typeface="Arial MT"/>
              </a:rPr>
              <a:t>use</a:t>
            </a:r>
            <a:r>
              <a:rPr sz="2200" spc="-65" dirty="0">
                <a:solidFill>
                  <a:srgbClr val="FFFFFF"/>
                </a:solidFill>
                <a:latin typeface="Arial MT"/>
                <a:cs typeface="Arial MT"/>
              </a:rPr>
              <a:t> </a:t>
            </a:r>
            <a:r>
              <a:rPr sz="2200" spc="114" dirty="0">
                <a:solidFill>
                  <a:srgbClr val="FFFFFF"/>
                </a:solidFill>
                <a:latin typeface="Arial MT"/>
                <a:cs typeface="Arial MT"/>
              </a:rPr>
              <a:t>them</a:t>
            </a:r>
            <a:r>
              <a:rPr sz="2200" spc="-65" dirty="0">
                <a:solidFill>
                  <a:srgbClr val="FFFFFF"/>
                </a:solidFill>
                <a:latin typeface="Arial MT"/>
                <a:cs typeface="Arial MT"/>
              </a:rPr>
              <a:t> </a:t>
            </a:r>
            <a:r>
              <a:rPr sz="2200" spc="130" dirty="0">
                <a:solidFill>
                  <a:srgbClr val="FFFFFF"/>
                </a:solidFill>
                <a:latin typeface="Arial MT"/>
                <a:cs typeface="Arial MT"/>
              </a:rPr>
              <a:t>to</a:t>
            </a:r>
            <a:r>
              <a:rPr sz="2200" spc="-65" dirty="0">
                <a:solidFill>
                  <a:srgbClr val="FFFFFF"/>
                </a:solidFill>
                <a:latin typeface="Arial MT"/>
                <a:cs typeface="Arial MT"/>
              </a:rPr>
              <a:t> </a:t>
            </a:r>
            <a:r>
              <a:rPr sz="2200" spc="125" dirty="0">
                <a:solidFill>
                  <a:srgbClr val="FFFFFF"/>
                </a:solidFill>
                <a:latin typeface="Arial MT"/>
                <a:cs typeface="Arial MT"/>
              </a:rPr>
              <a:t>do</a:t>
            </a:r>
            <a:r>
              <a:rPr sz="2200" spc="-70" dirty="0">
                <a:solidFill>
                  <a:srgbClr val="FFFFFF"/>
                </a:solidFill>
                <a:latin typeface="Arial MT"/>
                <a:cs typeface="Arial MT"/>
              </a:rPr>
              <a:t> </a:t>
            </a:r>
            <a:r>
              <a:rPr sz="2200" spc="110" dirty="0">
                <a:solidFill>
                  <a:srgbClr val="FFFFFF"/>
                </a:solidFill>
                <a:latin typeface="Arial MT"/>
                <a:cs typeface="Arial MT"/>
              </a:rPr>
              <a:t>something</a:t>
            </a:r>
            <a:endParaRPr sz="2200">
              <a:latin typeface="Arial MT"/>
              <a:cs typeface="Arial MT"/>
            </a:endParaRPr>
          </a:p>
          <a:p>
            <a:pPr marL="755650" marR="5080" lvl="1" indent="-285750">
              <a:lnSpc>
                <a:spcPct val="79500"/>
              </a:lnSpc>
              <a:spcBef>
                <a:spcPts val="520"/>
              </a:spcBef>
              <a:buChar char="–"/>
              <a:tabLst>
                <a:tab pos="755015" algn="l"/>
                <a:tab pos="755650" algn="l"/>
              </a:tabLst>
            </a:pPr>
            <a:r>
              <a:rPr sz="2200" spc="75" dirty="0">
                <a:solidFill>
                  <a:srgbClr val="FFFFFF"/>
                </a:solidFill>
                <a:latin typeface="Arial MT"/>
                <a:cs typeface="Arial MT"/>
              </a:rPr>
              <a:t>For </a:t>
            </a:r>
            <a:r>
              <a:rPr sz="2200" spc="80" dirty="0">
                <a:solidFill>
                  <a:srgbClr val="FFFFFF"/>
                </a:solidFill>
                <a:latin typeface="Arial MT"/>
                <a:cs typeface="Arial MT"/>
              </a:rPr>
              <a:t>example, </a:t>
            </a:r>
            <a:r>
              <a:rPr sz="2200" spc="110" dirty="0">
                <a:solidFill>
                  <a:srgbClr val="FFFFFF"/>
                </a:solidFill>
                <a:latin typeface="Arial MT"/>
                <a:cs typeface="Arial MT"/>
              </a:rPr>
              <a:t>if </a:t>
            </a:r>
            <a:r>
              <a:rPr sz="2200" spc="85" dirty="0">
                <a:solidFill>
                  <a:srgbClr val="FFFFFF"/>
                </a:solidFill>
                <a:latin typeface="Arial MT"/>
                <a:cs typeface="Arial MT"/>
              </a:rPr>
              <a:t>you </a:t>
            </a:r>
            <a:r>
              <a:rPr sz="2200" spc="130" dirty="0">
                <a:solidFill>
                  <a:srgbClr val="FFFFFF"/>
                </a:solidFill>
                <a:latin typeface="Arial MT"/>
                <a:cs typeface="Arial MT"/>
              </a:rPr>
              <a:t>want </a:t>
            </a:r>
            <a:r>
              <a:rPr sz="2200" spc="80" dirty="0">
                <a:solidFill>
                  <a:srgbClr val="FFFFFF"/>
                </a:solidFill>
                <a:latin typeface="Arial MT"/>
                <a:cs typeface="Arial MT"/>
              </a:rPr>
              <a:t>a </a:t>
            </a:r>
            <a:r>
              <a:rPr sz="2200" spc="125" dirty="0">
                <a:solidFill>
                  <a:srgbClr val="FFFFFF"/>
                </a:solidFill>
                <a:latin typeface="Arial MT"/>
                <a:cs typeface="Arial MT"/>
              </a:rPr>
              <a:t>function </a:t>
            </a:r>
            <a:r>
              <a:rPr sz="2200" spc="130" dirty="0">
                <a:solidFill>
                  <a:srgbClr val="FFFFFF"/>
                </a:solidFill>
                <a:latin typeface="Arial MT"/>
                <a:cs typeface="Arial MT"/>
              </a:rPr>
              <a:t>to </a:t>
            </a:r>
            <a:r>
              <a:rPr sz="2200" spc="125" dirty="0">
                <a:solidFill>
                  <a:srgbClr val="FFFFFF"/>
                </a:solidFill>
                <a:latin typeface="Arial MT"/>
                <a:cs typeface="Arial MT"/>
              </a:rPr>
              <a:t>check </a:t>
            </a:r>
            <a:r>
              <a:rPr sz="2200" spc="110" dirty="0">
                <a:solidFill>
                  <a:srgbClr val="FFFFFF"/>
                </a:solidFill>
                <a:latin typeface="Arial MT"/>
                <a:cs typeface="Arial MT"/>
              </a:rPr>
              <a:t>if </a:t>
            </a:r>
            <a:r>
              <a:rPr sz="2200" spc="80" dirty="0">
                <a:solidFill>
                  <a:srgbClr val="FFFFFF"/>
                </a:solidFill>
                <a:latin typeface="Arial MT"/>
                <a:cs typeface="Arial MT"/>
              </a:rPr>
              <a:t>a </a:t>
            </a:r>
            <a:r>
              <a:rPr sz="2200" spc="85" dirty="0">
                <a:solidFill>
                  <a:srgbClr val="FFFFFF"/>
                </a:solidFill>
                <a:latin typeface="Arial MT"/>
                <a:cs typeface="Arial MT"/>
              </a:rPr>
              <a:t> </a:t>
            </a:r>
            <a:r>
              <a:rPr sz="2200" spc="125" dirty="0">
                <a:solidFill>
                  <a:srgbClr val="FFFFFF"/>
                </a:solidFill>
                <a:latin typeface="Arial MT"/>
                <a:cs typeface="Arial MT"/>
              </a:rPr>
              <a:t>number</a:t>
            </a:r>
            <a:r>
              <a:rPr sz="2200" spc="-70" dirty="0">
                <a:solidFill>
                  <a:srgbClr val="FFFFFF"/>
                </a:solidFill>
                <a:latin typeface="Arial MT"/>
                <a:cs typeface="Arial MT"/>
              </a:rPr>
              <a:t> </a:t>
            </a:r>
            <a:r>
              <a:rPr sz="2200" spc="95" dirty="0">
                <a:solidFill>
                  <a:srgbClr val="FFFFFF"/>
                </a:solidFill>
                <a:latin typeface="Arial MT"/>
                <a:cs typeface="Arial MT"/>
              </a:rPr>
              <a:t>is</a:t>
            </a:r>
            <a:r>
              <a:rPr sz="2200" spc="-75" dirty="0">
                <a:solidFill>
                  <a:srgbClr val="FFFFFF"/>
                </a:solidFill>
                <a:latin typeface="Arial MT"/>
                <a:cs typeface="Arial MT"/>
              </a:rPr>
              <a:t> </a:t>
            </a:r>
            <a:r>
              <a:rPr sz="2200" spc="130" dirty="0">
                <a:solidFill>
                  <a:srgbClr val="FFFFFF"/>
                </a:solidFill>
                <a:latin typeface="Arial MT"/>
                <a:cs typeface="Arial MT"/>
              </a:rPr>
              <a:t>odd</a:t>
            </a:r>
            <a:r>
              <a:rPr sz="2200" spc="-65" dirty="0">
                <a:solidFill>
                  <a:srgbClr val="FFFFFF"/>
                </a:solidFill>
                <a:latin typeface="Arial MT"/>
                <a:cs typeface="Arial MT"/>
              </a:rPr>
              <a:t> </a:t>
            </a:r>
            <a:r>
              <a:rPr sz="2200" spc="165" dirty="0">
                <a:solidFill>
                  <a:srgbClr val="FFFFFF"/>
                </a:solidFill>
                <a:latin typeface="Arial MT"/>
                <a:cs typeface="Arial MT"/>
              </a:rPr>
              <a:t>or</a:t>
            </a:r>
            <a:r>
              <a:rPr sz="2200" spc="-70" dirty="0">
                <a:solidFill>
                  <a:srgbClr val="FFFFFF"/>
                </a:solidFill>
                <a:latin typeface="Arial MT"/>
                <a:cs typeface="Arial MT"/>
              </a:rPr>
              <a:t> </a:t>
            </a:r>
            <a:r>
              <a:rPr sz="2200" spc="70" dirty="0">
                <a:solidFill>
                  <a:srgbClr val="FFFFFF"/>
                </a:solidFill>
                <a:latin typeface="Arial MT"/>
                <a:cs typeface="Arial MT"/>
              </a:rPr>
              <a:t>even,</a:t>
            </a:r>
            <a:r>
              <a:rPr sz="2200" spc="-65" dirty="0">
                <a:solidFill>
                  <a:srgbClr val="FFFFFF"/>
                </a:solidFill>
                <a:latin typeface="Arial MT"/>
                <a:cs typeface="Arial MT"/>
              </a:rPr>
              <a:t> </a:t>
            </a:r>
            <a:r>
              <a:rPr sz="2200" spc="85" dirty="0">
                <a:solidFill>
                  <a:srgbClr val="FFFFFF"/>
                </a:solidFill>
                <a:latin typeface="Arial MT"/>
                <a:cs typeface="Arial MT"/>
              </a:rPr>
              <a:t>you</a:t>
            </a:r>
            <a:r>
              <a:rPr sz="2200" spc="-70" dirty="0">
                <a:solidFill>
                  <a:srgbClr val="FFFFFF"/>
                </a:solidFill>
                <a:latin typeface="Arial MT"/>
                <a:cs typeface="Arial MT"/>
              </a:rPr>
              <a:t> </a:t>
            </a:r>
            <a:r>
              <a:rPr sz="2200" spc="105" dirty="0">
                <a:solidFill>
                  <a:srgbClr val="FFFFFF"/>
                </a:solidFill>
                <a:latin typeface="Arial MT"/>
                <a:cs typeface="Arial MT"/>
              </a:rPr>
              <a:t>need</a:t>
            </a:r>
            <a:r>
              <a:rPr sz="2200" spc="-70" dirty="0">
                <a:solidFill>
                  <a:srgbClr val="FFFFFF"/>
                </a:solidFill>
                <a:latin typeface="Arial MT"/>
                <a:cs typeface="Arial MT"/>
              </a:rPr>
              <a:t> </a:t>
            </a:r>
            <a:r>
              <a:rPr sz="2200" spc="130" dirty="0">
                <a:solidFill>
                  <a:srgbClr val="FFFFFF"/>
                </a:solidFill>
                <a:latin typeface="Arial MT"/>
                <a:cs typeface="Arial MT"/>
              </a:rPr>
              <a:t>to</a:t>
            </a:r>
            <a:r>
              <a:rPr sz="2200" spc="-65" dirty="0">
                <a:solidFill>
                  <a:srgbClr val="FFFFFF"/>
                </a:solidFill>
                <a:latin typeface="Arial MT"/>
                <a:cs typeface="Arial MT"/>
              </a:rPr>
              <a:t> </a:t>
            </a:r>
            <a:r>
              <a:rPr sz="2200" spc="105" dirty="0">
                <a:solidFill>
                  <a:srgbClr val="FFFFFF"/>
                </a:solidFill>
                <a:latin typeface="Arial MT"/>
                <a:cs typeface="Arial MT"/>
              </a:rPr>
              <a:t>pass</a:t>
            </a:r>
            <a:r>
              <a:rPr sz="2200" spc="-75"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25" dirty="0">
                <a:solidFill>
                  <a:srgbClr val="FFFFFF"/>
                </a:solidFill>
                <a:latin typeface="Arial MT"/>
                <a:cs typeface="Arial MT"/>
              </a:rPr>
              <a:t>number </a:t>
            </a:r>
            <a:r>
              <a:rPr sz="2200" spc="-600" dirty="0">
                <a:solidFill>
                  <a:srgbClr val="FFFFFF"/>
                </a:solidFill>
                <a:latin typeface="Arial MT"/>
                <a:cs typeface="Arial MT"/>
              </a:rPr>
              <a:t> </a:t>
            </a:r>
            <a:r>
              <a:rPr sz="2200" spc="130" dirty="0">
                <a:solidFill>
                  <a:srgbClr val="FFFFFF"/>
                </a:solidFill>
                <a:latin typeface="Arial MT"/>
                <a:cs typeface="Arial MT"/>
              </a:rPr>
              <a:t>to</a:t>
            </a:r>
            <a:r>
              <a:rPr sz="2200" spc="-70"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25" dirty="0">
                <a:solidFill>
                  <a:srgbClr val="FFFFFF"/>
                </a:solidFill>
                <a:latin typeface="Arial MT"/>
                <a:cs typeface="Arial MT"/>
              </a:rPr>
              <a:t>function</a:t>
            </a:r>
            <a:endParaRPr sz="2200">
              <a:latin typeface="Arial MT"/>
              <a:cs typeface="Arial MT"/>
            </a:endParaRPr>
          </a:p>
          <a:p>
            <a:pPr lvl="1">
              <a:spcBef>
                <a:spcPts val="10"/>
              </a:spcBef>
              <a:buClr>
                <a:srgbClr val="FFFFFF"/>
              </a:buClr>
              <a:buFont typeface="Arial MT"/>
              <a:buChar char="–"/>
            </a:pPr>
            <a:endParaRPr sz="2650">
              <a:latin typeface="Arial MT"/>
              <a:cs typeface="Arial MT"/>
            </a:endParaRPr>
          </a:p>
          <a:p>
            <a:pPr marL="355600" indent="-342900">
              <a:lnSpc>
                <a:spcPts val="2995"/>
              </a:lnSpc>
              <a:buChar char="•"/>
              <a:tabLst>
                <a:tab pos="354965" algn="l"/>
                <a:tab pos="355600" algn="l"/>
              </a:tabLst>
            </a:pPr>
            <a:r>
              <a:rPr sz="2500" spc="140" dirty="0">
                <a:solidFill>
                  <a:srgbClr val="FFFFFF"/>
                </a:solidFill>
                <a:latin typeface="Arial MT"/>
                <a:cs typeface="Arial MT"/>
              </a:rPr>
              <a:t>Arguments</a:t>
            </a:r>
            <a:r>
              <a:rPr sz="2500" spc="-85" dirty="0">
                <a:solidFill>
                  <a:srgbClr val="FFFFFF"/>
                </a:solidFill>
                <a:latin typeface="Arial MT"/>
                <a:cs typeface="Arial MT"/>
              </a:rPr>
              <a:t> </a:t>
            </a:r>
            <a:r>
              <a:rPr sz="2500" spc="130" dirty="0">
                <a:solidFill>
                  <a:srgbClr val="FFFFFF"/>
                </a:solidFill>
                <a:latin typeface="Arial MT"/>
                <a:cs typeface="Arial MT"/>
              </a:rPr>
              <a:t>are</a:t>
            </a:r>
            <a:r>
              <a:rPr sz="2500" spc="-75" dirty="0">
                <a:solidFill>
                  <a:srgbClr val="FFFFFF"/>
                </a:solidFill>
                <a:latin typeface="Arial MT"/>
                <a:cs typeface="Arial MT"/>
              </a:rPr>
              <a:t> </a:t>
            </a:r>
            <a:r>
              <a:rPr sz="2500" spc="120" dirty="0">
                <a:solidFill>
                  <a:srgbClr val="FFFFFF"/>
                </a:solidFill>
                <a:latin typeface="Arial MT"/>
                <a:cs typeface="Arial MT"/>
              </a:rPr>
              <a:t>used</a:t>
            </a:r>
            <a:r>
              <a:rPr sz="2500" spc="-75" dirty="0">
                <a:solidFill>
                  <a:srgbClr val="FFFFFF"/>
                </a:solidFill>
                <a:latin typeface="Arial MT"/>
                <a:cs typeface="Arial MT"/>
              </a:rPr>
              <a:t> </a:t>
            </a:r>
            <a:r>
              <a:rPr sz="2500" spc="155" dirty="0">
                <a:solidFill>
                  <a:srgbClr val="FFFFFF"/>
                </a:solidFill>
                <a:latin typeface="Arial MT"/>
                <a:cs typeface="Arial MT"/>
              </a:rPr>
              <a:t>to</a:t>
            </a:r>
            <a:r>
              <a:rPr sz="2500" spc="-75" dirty="0">
                <a:solidFill>
                  <a:srgbClr val="FFFFFF"/>
                </a:solidFill>
                <a:latin typeface="Arial MT"/>
                <a:cs typeface="Arial MT"/>
              </a:rPr>
              <a:t> </a:t>
            </a:r>
            <a:r>
              <a:rPr sz="2500" spc="114" dirty="0">
                <a:solidFill>
                  <a:srgbClr val="FFFFFF"/>
                </a:solidFill>
                <a:latin typeface="Arial MT"/>
                <a:cs typeface="Arial MT"/>
              </a:rPr>
              <a:t>pass</a:t>
            </a:r>
            <a:r>
              <a:rPr sz="2500" spc="-85" dirty="0">
                <a:solidFill>
                  <a:srgbClr val="FFFFFF"/>
                </a:solidFill>
                <a:latin typeface="Arial MT"/>
                <a:cs typeface="Arial MT"/>
              </a:rPr>
              <a:t> </a:t>
            </a:r>
            <a:r>
              <a:rPr sz="2500" spc="120" dirty="0">
                <a:solidFill>
                  <a:srgbClr val="FFFFFF"/>
                </a:solidFill>
                <a:latin typeface="Arial MT"/>
                <a:cs typeface="Arial MT"/>
              </a:rPr>
              <a:t>data</a:t>
            </a:r>
            <a:r>
              <a:rPr sz="2500" spc="-75" dirty="0">
                <a:solidFill>
                  <a:srgbClr val="FFFFFF"/>
                </a:solidFill>
                <a:latin typeface="Arial MT"/>
                <a:cs typeface="Arial MT"/>
              </a:rPr>
              <a:t> </a:t>
            </a:r>
            <a:r>
              <a:rPr sz="2500" spc="155" dirty="0">
                <a:solidFill>
                  <a:srgbClr val="FFFFFF"/>
                </a:solidFill>
                <a:latin typeface="Arial MT"/>
                <a:cs typeface="Arial MT"/>
              </a:rPr>
              <a:t>to</a:t>
            </a:r>
            <a:r>
              <a:rPr sz="2500" spc="-75" dirty="0">
                <a:solidFill>
                  <a:srgbClr val="FFFFFF"/>
                </a:solidFill>
                <a:latin typeface="Arial MT"/>
                <a:cs typeface="Arial MT"/>
              </a:rPr>
              <a:t> </a:t>
            </a:r>
            <a:r>
              <a:rPr sz="2500" spc="140" dirty="0">
                <a:solidFill>
                  <a:srgbClr val="FFFFFF"/>
                </a:solidFill>
                <a:latin typeface="Arial MT"/>
                <a:cs typeface="Arial MT"/>
              </a:rPr>
              <a:t>functions</a:t>
            </a:r>
            <a:endParaRPr sz="2500">
              <a:latin typeface="Arial MT"/>
              <a:cs typeface="Arial MT"/>
            </a:endParaRPr>
          </a:p>
          <a:p>
            <a:pPr marL="755650" marR="429259" lvl="1" indent="-285750">
              <a:lnSpc>
                <a:spcPts val="2110"/>
              </a:lnSpc>
              <a:spcBef>
                <a:spcPts val="505"/>
              </a:spcBef>
              <a:buChar char="–"/>
              <a:tabLst>
                <a:tab pos="755015" algn="l"/>
                <a:tab pos="755650" algn="l"/>
              </a:tabLst>
            </a:pPr>
            <a:r>
              <a:rPr sz="2200" spc="-10" dirty="0">
                <a:solidFill>
                  <a:srgbClr val="FFFFFF"/>
                </a:solidFill>
                <a:latin typeface="Arial MT"/>
                <a:cs typeface="Arial MT"/>
              </a:rPr>
              <a:t>You</a:t>
            </a:r>
            <a:r>
              <a:rPr sz="2200" spc="-70" dirty="0">
                <a:solidFill>
                  <a:srgbClr val="FFFFFF"/>
                </a:solidFill>
                <a:latin typeface="Arial MT"/>
                <a:cs typeface="Arial MT"/>
              </a:rPr>
              <a:t> </a:t>
            </a:r>
            <a:r>
              <a:rPr sz="2200" spc="135" dirty="0">
                <a:solidFill>
                  <a:srgbClr val="FFFFFF"/>
                </a:solidFill>
                <a:latin typeface="Arial MT"/>
                <a:cs typeface="Arial MT"/>
              </a:rPr>
              <a:t>can</a:t>
            </a:r>
            <a:r>
              <a:rPr sz="2200" spc="-65" dirty="0">
                <a:solidFill>
                  <a:srgbClr val="FFFFFF"/>
                </a:solidFill>
                <a:latin typeface="Arial MT"/>
                <a:cs typeface="Arial MT"/>
              </a:rPr>
              <a:t> </a:t>
            </a:r>
            <a:r>
              <a:rPr sz="2200" spc="110" dirty="0">
                <a:solidFill>
                  <a:srgbClr val="FFFFFF"/>
                </a:solidFill>
                <a:latin typeface="Arial MT"/>
                <a:cs typeface="Arial MT"/>
              </a:rPr>
              <a:t>define</a:t>
            </a:r>
            <a:r>
              <a:rPr sz="2200" spc="-60" dirty="0">
                <a:solidFill>
                  <a:srgbClr val="FFFFFF"/>
                </a:solidFill>
                <a:latin typeface="Arial MT"/>
                <a:cs typeface="Arial MT"/>
              </a:rPr>
              <a:t> </a:t>
            </a:r>
            <a:r>
              <a:rPr sz="2200" spc="130" dirty="0">
                <a:solidFill>
                  <a:srgbClr val="FFFFFF"/>
                </a:solidFill>
                <a:latin typeface="Arial MT"/>
                <a:cs typeface="Arial MT"/>
              </a:rPr>
              <a:t>how</a:t>
            </a:r>
            <a:r>
              <a:rPr sz="2200" spc="-65" dirty="0">
                <a:solidFill>
                  <a:srgbClr val="FFFFFF"/>
                </a:solidFill>
                <a:latin typeface="Arial MT"/>
                <a:cs typeface="Arial MT"/>
              </a:rPr>
              <a:t> </a:t>
            </a:r>
            <a:r>
              <a:rPr sz="2200" spc="95" dirty="0">
                <a:solidFill>
                  <a:srgbClr val="FFFFFF"/>
                </a:solidFill>
                <a:latin typeface="Arial MT"/>
                <a:cs typeface="Arial MT"/>
              </a:rPr>
              <a:t>many</a:t>
            </a:r>
            <a:r>
              <a:rPr sz="2200" spc="-70" dirty="0">
                <a:solidFill>
                  <a:srgbClr val="FFFFFF"/>
                </a:solidFill>
                <a:latin typeface="Arial MT"/>
                <a:cs typeface="Arial MT"/>
              </a:rPr>
              <a:t> </a:t>
            </a:r>
            <a:r>
              <a:rPr sz="2200" spc="114" dirty="0">
                <a:solidFill>
                  <a:srgbClr val="FFFFFF"/>
                </a:solidFill>
                <a:latin typeface="Arial MT"/>
                <a:cs typeface="Arial MT"/>
              </a:rPr>
              <a:t>arguments</a:t>
            </a:r>
            <a:r>
              <a:rPr sz="2200" spc="-70"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25" dirty="0">
                <a:solidFill>
                  <a:srgbClr val="FFFFFF"/>
                </a:solidFill>
                <a:latin typeface="Arial MT"/>
                <a:cs typeface="Arial MT"/>
              </a:rPr>
              <a:t>function </a:t>
            </a:r>
            <a:r>
              <a:rPr sz="2200" spc="-595" dirty="0">
                <a:solidFill>
                  <a:srgbClr val="FFFFFF"/>
                </a:solidFill>
                <a:latin typeface="Arial MT"/>
                <a:cs typeface="Arial MT"/>
              </a:rPr>
              <a:t> </a:t>
            </a:r>
            <a:r>
              <a:rPr sz="2200" spc="100" dirty="0">
                <a:solidFill>
                  <a:srgbClr val="FFFFFF"/>
                </a:solidFill>
                <a:latin typeface="Arial MT"/>
                <a:cs typeface="Arial MT"/>
              </a:rPr>
              <a:t>takes</a:t>
            </a:r>
            <a:endParaRPr sz="2200">
              <a:latin typeface="Arial MT"/>
              <a:cs typeface="Arial MT"/>
            </a:endParaRPr>
          </a:p>
          <a:p>
            <a:pPr marL="755650" lvl="1" indent="-285750">
              <a:lnSpc>
                <a:spcPts val="2610"/>
              </a:lnSpc>
              <a:buChar char="–"/>
              <a:tabLst>
                <a:tab pos="755015" algn="l"/>
                <a:tab pos="755650" algn="l"/>
              </a:tabLst>
            </a:pPr>
            <a:r>
              <a:rPr sz="2200" spc="-10" dirty="0">
                <a:solidFill>
                  <a:srgbClr val="FFFFFF"/>
                </a:solidFill>
                <a:latin typeface="Arial MT"/>
                <a:cs typeface="Arial MT"/>
              </a:rPr>
              <a:t>You</a:t>
            </a:r>
            <a:r>
              <a:rPr sz="2200" spc="-70" dirty="0">
                <a:solidFill>
                  <a:srgbClr val="FFFFFF"/>
                </a:solidFill>
                <a:latin typeface="Arial MT"/>
                <a:cs typeface="Arial MT"/>
              </a:rPr>
              <a:t> </a:t>
            </a:r>
            <a:r>
              <a:rPr sz="2200" spc="95" dirty="0">
                <a:solidFill>
                  <a:srgbClr val="FFFFFF"/>
                </a:solidFill>
                <a:latin typeface="Arial MT"/>
                <a:cs typeface="Arial MT"/>
              </a:rPr>
              <a:t>also</a:t>
            </a:r>
            <a:r>
              <a:rPr sz="2200" spc="-65" dirty="0">
                <a:solidFill>
                  <a:srgbClr val="FFFFFF"/>
                </a:solidFill>
                <a:latin typeface="Arial MT"/>
                <a:cs typeface="Arial MT"/>
              </a:rPr>
              <a:t> </a:t>
            </a:r>
            <a:r>
              <a:rPr sz="2200" spc="110" dirty="0">
                <a:solidFill>
                  <a:srgbClr val="FFFFFF"/>
                </a:solidFill>
                <a:latin typeface="Arial MT"/>
                <a:cs typeface="Arial MT"/>
              </a:rPr>
              <a:t>define</a:t>
            </a:r>
            <a:r>
              <a:rPr sz="2200" spc="-60"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45" dirty="0">
                <a:solidFill>
                  <a:srgbClr val="FFFFFF"/>
                </a:solidFill>
                <a:latin typeface="Arial MT"/>
                <a:cs typeface="Arial MT"/>
              </a:rPr>
              <a:t>order</a:t>
            </a:r>
            <a:r>
              <a:rPr sz="2200" spc="-65" dirty="0">
                <a:solidFill>
                  <a:srgbClr val="FFFFFF"/>
                </a:solidFill>
                <a:latin typeface="Arial MT"/>
                <a:cs typeface="Arial MT"/>
              </a:rPr>
              <a:t> </a:t>
            </a:r>
            <a:r>
              <a:rPr sz="2200" spc="110" dirty="0">
                <a:solidFill>
                  <a:srgbClr val="FFFFFF"/>
                </a:solidFill>
                <a:latin typeface="Arial MT"/>
                <a:cs typeface="Arial MT"/>
              </a:rPr>
              <a:t>of</a:t>
            </a:r>
            <a:r>
              <a:rPr sz="2200" spc="180" dirty="0">
                <a:solidFill>
                  <a:srgbClr val="FFFFFF"/>
                </a:solidFill>
                <a:latin typeface="Arial MT"/>
                <a:cs typeface="Arial MT"/>
              </a:rPr>
              <a:t> </a:t>
            </a:r>
            <a:r>
              <a:rPr sz="2200" spc="114" dirty="0">
                <a:solidFill>
                  <a:srgbClr val="FFFFFF"/>
                </a:solidFill>
                <a:latin typeface="Arial MT"/>
                <a:cs typeface="Arial MT"/>
              </a:rPr>
              <a:t>the</a:t>
            </a:r>
            <a:r>
              <a:rPr sz="2200" spc="-60" dirty="0">
                <a:solidFill>
                  <a:srgbClr val="FFFFFF"/>
                </a:solidFill>
                <a:latin typeface="Arial MT"/>
                <a:cs typeface="Arial MT"/>
              </a:rPr>
              <a:t> </a:t>
            </a:r>
            <a:r>
              <a:rPr sz="2200" spc="114" dirty="0">
                <a:solidFill>
                  <a:srgbClr val="FFFFFF"/>
                </a:solidFill>
                <a:latin typeface="Arial MT"/>
                <a:cs typeface="Arial MT"/>
              </a:rPr>
              <a:t>arguments</a:t>
            </a:r>
            <a:endParaRPr sz="2200">
              <a:latin typeface="Arial MT"/>
              <a:cs typeface="Arial M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86754" y="486156"/>
            <a:ext cx="5217795" cy="695960"/>
          </a:xfrm>
          <a:prstGeom prst="rect">
            <a:avLst/>
          </a:prstGeom>
        </p:spPr>
        <p:txBody>
          <a:bodyPr vert="horz" wrap="square" lIns="0" tIns="12700" rIns="0" bIns="0" rtlCol="0" anchor="ctr">
            <a:spAutoFit/>
          </a:bodyPr>
          <a:lstStyle/>
          <a:p>
            <a:pPr marL="12700">
              <a:lnSpc>
                <a:spcPct val="100000"/>
              </a:lnSpc>
              <a:spcBef>
                <a:spcPts val="100"/>
              </a:spcBef>
            </a:pPr>
            <a:r>
              <a:rPr spc="220" dirty="0"/>
              <a:t>Function</a:t>
            </a:r>
            <a:r>
              <a:rPr spc="-195" dirty="0"/>
              <a:t> </a:t>
            </a:r>
            <a:r>
              <a:rPr spc="250" dirty="0"/>
              <a:t>Argument</a:t>
            </a:r>
          </a:p>
        </p:txBody>
      </p:sp>
      <p:sp>
        <p:nvSpPr>
          <p:cNvPr id="3" name="object 3"/>
          <p:cNvSpPr txBox="1"/>
          <p:nvPr/>
        </p:nvSpPr>
        <p:spPr>
          <a:xfrm>
            <a:off x="2059940" y="1537715"/>
            <a:ext cx="6841490" cy="2705100"/>
          </a:xfrm>
          <a:prstGeom prst="rect">
            <a:avLst/>
          </a:prstGeom>
        </p:spPr>
        <p:txBody>
          <a:bodyPr vert="horz" wrap="square" lIns="0" tIns="12700" rIns="0" bIns="0" rtlCol="0">
            <a:spAutoFit/>
          </a:bodyPr>
          <a:lstStyle/>
          <a:p>
            <a:pPr marL="469900" marR="5080" indent="-457200">
              <a:lnSpc>
                <a:spcPct val="109400"/>
              </a:lnSpc>
              <a:spcBef>
                <a:spcPts val="100"/>
              </a:spcBef>
            </a:pPr>
            <a:r>
              <a:rPr sz="3200" spc="170" dirty="0">
                <a:solidFill>
                  <a:srgbClr val="FFFFFF"/>
                </a:solidFill>
                <a:latin typeface="Arial MT"/>
                <a:cs typeface="Arial MT"/>
              </a:rPr>
              <a:t>def</a:t>
            </a:r>
            <a:r>
              <a:rPr sz="3200" spc="290" dirty="0">
                <a:solidFill>
                  <a:srgbClr val="FFFFFF"/>
                </a:solidFill>
                <a:latin typeface="Arial MT"/>
                <a:cs typeface="Arial MT"/>
              </a:rPr>
              <a:t> </a:t>
            </a:r>
            <a:r>
              <a:rPr sz="3200" spc="100" dirty="0">
                <a:solidFill>
                  <a:srgbClr val="0070C0"/>
                </a:solidFill>
                <a:latin typeface="Arial MT"/>
                <a:cs typeface="Arial MT"/>
              </a:rPr>
              <a:t>is_num_even_or_odd(</a:t>
            </a:r>
            <a:r>
              <a:rPr sz="3200" spc="100" dirty="0">
                <a:solidFill>
                  <a:srgbClr val="FF0000"/>
                </a:solidFill>
                <a:latin typeface="Arial MT"/>
                <a:cs typeface="Arial MT"/>
              </a:rPr>
              <a:t>number</a:t>
            </a:r>
            <a:r>
              <a:rPr sz="3200" spc="100" dirty="0">
                <a:solidFill>
                  <a:srgbClr val="0070C0"/>
                </a:solidFill>
                <a:latin typeface="Arial MT"/>
                <a:cs typeface="Arial MT"/>
              </a:rPr>
              <a:t>)</a:t>
            </a:r>
            <a:r>
              <a:rPr sz="3200" spc="100" dirty="0">
                <a:solidFill>
                  <a:srgbClr val="FFFFFF"/>
                </a:solidFill>
                <a:latin typeface="Arial MT"/>
                <a:cs typeface="Arial MT"/>
              </a:rPr>
              <a:t>: </a:t>
            </a:r>
            <a:r>
              <a:rPr sz="3200" spc="-875" dirty="0">
                <a:solidFill>
                  <a:srgbClr val="FFFFFF"/>
                </a:solidFill>
                <a:latin typeface="Arial MT"/>
                <a:cs typeface="Arial MT"/>
              </a:rPr>
              <a:t> </a:t>
            </a:r>
            <a:r>
              <a:rPr sz="3200" spc="160" dirty="0">
                <a:solidFill>
                  <a:srgbClr val="FFFFFF"/>
                </a:solidFill>
                <a:latin typeface="Arial MT"/>
                <a:cs typeface="Arial MT"/>
              </a:rPr>
              <a:t>if</a:t>
            </a:r>
            <a:r>
              <a:rPr sz="3200" spc="260" dirty="0">
                <a:solidFill>
                  <a:srgbClr val="FFFFFF"/>
                </a:solidFill>
                <a:latin typeface="Arial MT"/>
                <a:cs typeface="Arial MT"/>
              </a:rPr>
              <a:t> </a:t>
            </a:r>
            <a:r>
              <a:rPr sz="3200" spc="135" dirty="0">
                <a:solidFill>
                  <a:srgbClr val="FF0000"/>
                </a:solidFill>
                <a:latin typeface="Arial MT"/>
                <a:cs typeface="Arial MT"/>
              </a:rPr>
              <a:t>number</a:t>
            </a:r>
            <a:r>
              <a:rPr sz="3200" spc="135" dirty="0">
                <a:solidFill>
                  <a:srgbClr val="FFFFFF"/>
                </a:solidFill>
                <a:latin typeface="Arial MT"/>
                <a:cs typeface="Arial MT"/>
              </a:rPr>
              <a:t>%2</a:t>
            </a:r>
            <a:r>
              <a:rPr sz="3200" spc="-95" dirty="0">
                <a:solidFill>
                  <a:srgbClr val="FFFFFF"/>
                </a:solidFill>
                <a:latin typeface="Arial MT"/>
                <a:cs typeface="Arial MT"/>
              </a:rPr>
              <a:t> </a:t>
            </a:r>
            <a:r>
              <a:rPr sz="3200" spc="-10" dirty="0">
                <a:solidFill>
                  <a:srgbClr val="FFFFFF"/>
                </a:solidFill>
                <a:latin typeface="Arial MT"/>
                <a:cs typeface="Arial MT"/>
              </a:rPr>
              <a:t>==</a:t>
            </a:r>
            <a:r>
              <a:rPr sz="3200" spc="-95" dirty="0">
                <a:solidFill>
                  <a:srgbClr val="FFFFFF"/>
                </a:solidFill>
                <a:latin typeface="Arial MT"/>
                <a:cs typeface="Arial MT"/>
              </a:rPr>
              <a:t> </a:t>
            </a:r>
            <a:r>
              <a:rPr sz="3200" spc="110" dirty="0">
                <a:solidFill>
                  <a:srgbClr val="FFFFFF"/>
                </a:solidFill>
                <a:latin typeface="Arial MT"/>
                <a:cs typeface="Arial MT"/>
              </a:rPr>
              <a:t>0:</a:t>
            </a:r>
            <a:endParaRPr sz="3200">
              <a:latin typeface="Arial MT"/>
              <a:cs typeface="Arial MT"/>
            </a:endParaRPr>
          </a:p>
          <a:p>
            <a:pPr marL="469900" marR="1238885" indent="457200">
              <a:lnSpc>
                <a:spcPct val="109400"/>
              </a:lnSpc>
            </a:pPr>
            <a:r>
              <a:rPr sz="3200" spc="204" dirty="0">
                <a:solidFill>
                  <a:srgbClr val="FFFFFF"/>
                </a:solidFill>
                <a:latin typeface="Arial MT"/>
                <a:cs typeface="Arial MT"/>
              </a:rPr>
              <a:t>print("Number</a:t>
            </a:r>
            <a:r>
              <a:rPr sz="3200" spc="-120" dirty="0">
                <a:solidFill>
                  <a:srgbClr val="FFFFFF"/>
                </a:solidFill>
                <a:latin typeface="Arial MT"/>
                <a:cs typeface="Arial MT"/>
              </a:rPr>
              <a:t> </a:t>
            </a:r>
            <a:r>
              <a:rPr sz="3200" spc="140" dirty="0">
                <a:solidFill>
                  <a:srgbClr val="FFFFFF"/>
                </a:solidFill>
                <a:latin typeface="Arial MT"/>
                <a:cs typeface="Arial MT"/>
              </a:rPr>
              <a:t>is</a:t>
            </a:r>
            <a:r>
              <a:rPr sz="3200" spc="-114" dirty="0">
                <a:solidFill>
                  <a:srgbClr val="FFFFFF"/>
                </a:solidFill>
                <a:latin typeface="Arial MT"/>
                <a:cs typeface="Arial MT"/>
              </a:rPr>
              <a:t> </a:t>
            </a:r>
            <a:r>
              <a:rPr sz="3200" spc="140" dirty="0">
                <a:solidFill>
                  <a:srgbClr val="FFFFFF"/>
                </a:solidFill>
                <a:latin typeface="Arial MT"/>
                <a:cs typeface="Arial MT"/>
              </a:rPr>
              <a:t>even") </a:t>
            </a:r>
            <a:r>
              <a:rPr sz="3200" spc="-875" dirty="0">
                <a:solidFill>
                  <a:srgbClr val="FFFFFF"/>
                </a:solidFill>
                <a:latin typeface="Arial MT"/>
                <a:cs typeface="Arial MT"/>
              </a:rPr>
              <a:t> </a:t>
            </a:r>
            <a:r>
              <a:rPr sz="3200" spc="125" dirty="0">
                <a:solidFill>
                  <a:srgbClr val="FFFFFF"/>
                </a:solidFill>
                <a:latin typeface="Arial MT"/>
                <a:cs typeface="Arial MT"/>
              </a:rPr>
              <a:t>else:</a:t>
            </a:r>
            <a:endParaRPr sz="3200">
              <a:latin typeface="Arial MT"/>
              <a:cs typeface="Arial MT"/>
            </a:endParaRPr>
          </a:p>
          <a:p>
            <a:pPr marL="927100">
              <a:spcBef>
                <a:spcPts val="455"/>
              </a:spcBef>
            </a:pPr>
            <a:r>
              <a:rPr sz="3200" spc="204" dirty="0">
                <a:solidFill>
                  <a:srgbClr val="FFFFFF"/>
                </a:solidFill>
                <a:latin typeface="Arial MT"/>
                <a:cs typeface="Arial MT"/>
              </a:rPr>
              <a:t>print("Number</a:t>
            </a:r>
            <a:r>
              <a:rPr sz="3200" spc="-114" dirty="0">
                <a:solidFill>
                  <a:srgbClr val="FFFFFF"/>
                </a:solidFill>
                <a:latin typeface="Arial MT"/>
                <a:cs typeface="Arial MT"/>
              </a:rPr>
              <a:t> </a:t>
            </a:r>
            <a:r>
              <a:rPr sz="3200" spc="140" dirty="0">
                <a:solidFill>
                  <a:srgbClr val="FFFFFF"/>
                </a:solidFill>
                <a:latin typeface="Arial MT"/>
                <a:cs typeface="Arial MT"/>
              </a:rPr>
              <a:t>is</a:t>
            </a:r>
            <a:r>
              <a:rPr sz="3200" spc="-110" dirty="0">
                <a:solidFill>
                  <a:srgbClr val="FFFFFF"/>
                </a:solidFill>
                <a:latin typeface="Arial MT"/>
                <a:cs typeface="Arial MT"/>
              </a:rPr>
              <a:t> </a:t>
            </a:r>
            <a:r>
              <a:rPr sz="3200" spc="210" dirty="0">
                <a:solidFill>
                  <a:srgbClr val="FFFFFF"/>
                </a:solidFill>
                <a:latin typeface="Arial MT"/>
                <a:cs typeface="Arial MT"/>
              </a:rPr>
              <a:t>odd")</a:t>
            </a:r>
            <a:endParaRPr sz="3200">
              <a:latin typeface="Arial MT"/>
              <a:cs typeface="Arial MT"/>
            </a:endParaRPr>
          </a:p>
        </p:txBody>
      </p:sp>
      <p:sp>
        <p:nvSpPr>
          <p:cNvPr id="4" name="object 4"/>
          <p:cNvSpPr txBox="1"/>
          <p:nvPr/>
        </p:nvSpPr>
        <p:spPr>
          <a:xfrm>
            <a:off x="2059940" y="4750309"/>
            <a:ext cx="4898390" cy="1045607"/>
          </a:xfrm>
          <a:prstGeom prst="rect">
            <a:avLst/>
          </a:prstGeom>
        </p:spPr>
        <p:txBody>
          <a:bodyPr vert="horz" wrap="square" lIns="0" tIns="12700" rIns="0" bIns="0" rtlCol="0">
            <a:spAutoFit/>
          </a:bodyPr>
          <a:lstStyle/>
          <a:p>
            <a:pPr marL="12700" marR="5080">
              <a:lnSpc>
                <a:spcPct val="109400"/>
              </a:lnSpc>
              <a:spcBef>
                <a:spcPts val="100"/>
              </a:spcBef>
            </a:pPr>
            <a:r>
              <a:rPr sz="3200" spc="80" dirty="0">
                <a:solidFill>
                  <a:srgbClr val="0070C0"/>
                </a:solidFill>
                <a:latin typeface="Arial MT"/>
                <a:cs typeface="Arial MT"/>
              </a:rPr>
              <a:t>is_num_even_or_odd(</a:t>
            </a:r>
            <a:r>
              <a:rPr sz="3200" spc="80" dirty="0">
                <a:solidFill>
                  <a:srgbClr val="FFFFFF"/>
                </a:solidFill>
                <a:latin typeface="Arial MT"/>
                <a:cs typeface="Arial MT"/>
              </a:rPr>
              <a:t>3</a:t>
            </a:r>
            <a:r>
              <a:rPr sz="3200" spc="80" dirty="0">
                <a:solidFill>
                  <a:srgbClr val="0070C0"/>
                </a:solidFill>
                <a:latin typeface="Arial MT"/>
                <a:cs typeface="Arial MT"/>
              </a:rPr>
              <a:t>) </a:t>
            </a:r>
            <a:r>
              <a:rPr sz="3200" spc="85" dirty="0">
                <a:solidFill>
                  <a:srgbClr val="0070C0"/>
                </a:solidFill>
                <a:latin typeface="Arial MT"/>
                <a:cs typeface="Arial MT"/>
              </a:rPr>
              <a:t> </a:t>
            </a:r>
            <a:r>
              <a:rPr sz="3200" spc="80" dirty="0">
                <a:solidFill>
                  <a:srgbClr val="0070C0"/>
                </a:solidFill>
                <a:latin typeface="Arial MT"/>
                <a:cs typeface="Arial MT"/>
              </a:rPr>
              <a:t>is_num_even_or_odd(</a:t>
            </a:r>
            <a:r>
              <a:rPr sz="3200" spc="80" dirty="0">
                <a:solidFill>
                  <a:srgbClr val="FFFFFF"/>
                </a:solidFill>
                <a:latin typeface="Arial MT"/>
                <a:cs typeface="Arial MT"/>
              </a:rPr>
              <a:t>40</a:t>
            </a:r>
            <a:r>
              <a:rPr sz="3200" spc="80" dirty="0">
                <a:solidFill>
                  <a:srgbClr val="0070C0"/>
                </a:solidFill>
                <a:latin typeface="Arial MT"/>
                <a:cs typeface="Arial MT"/>
              </a:rPr>
              <a:t>)</a:t>
            </a:r>
            <a:endParaRPr sz="3200" dirty="0">
              <a:latin typeface="Arial MT"/>
              <a:cs typeface="Arial MT"/>
            </a:endParaRPr>
          </a:p>
        </p:txBody>
      </p:sp>
      <p:grpSp>
        <p:nvGrpSpPr>
          <p:cNvPr id="5" name="object 5"/>
          <p:cNvGrpSpPr/>
          <p:nvPr/>
        </p:nvGrpSpPr>
        <p:grpSpPr>
          <a:xfrm>
            <a:off x="6525767" y="1965961"/>
            <a:ext cx="3091180" cy="3682365"/>
            <a:chOff x="5001767" y="1965960"/>
            <a:chExt cx="3091180" cy="3682365"/>
          </a:xfrm>
        </p:grpSpPr>
        <p:pic>
          <p:nvPicPr>
            <p:cNvPr id="6" name="object 6"/>
            <p:cNvPicPr/>
            <p:nvPr/>
          </p:nvPicPr>
          <p:blipFill>
            <a:blip r:embed="rId2" cstate="print"/>
            <a:stretch>
              <a:fillRect/>
            </a:stretch>
          </p:blipFill>
          <p:spPr>
            <a:xfrm>
              <a:off x="5001767" y="1965960"/>
              <a:ext cx="2264664" cy="3136392"/>
            </a:xfrm>
            <a:prstGeom prst="rect">
              <a:avLst/>
            </a:prstGeom>
          </p:spPr>
        </p:pic>
        <p:sp>
          <p:nvSpPr>
            <p:cNvPr id="7" name="object 7"/>
            <p:cNvSpPr/>
            <p:nvPr/>
          </p:nvSpPr>
          <p:spPr>
            <a:xfrm>
              <a:off x="5043939" y="2099257"/>
              <a:ext cx="2179955" cy="2940685"/>
            </a:xfrm>
            <a:custGeom>
              <a:avLst/>
              <a:gdLst/>
              <a:ahLst/>
              <a:cxnLst/>
              <a:rect l="l" t="t" r="r" b="b"/>
              <a:pathLst>
                <a:path w="2179954" h="2940685">
                  <a:moveTo>
                    <a:pt x="923271" y="33950"/>
                  </a:moveTo>
                  <a:lnTo>
                    <a:pt x="931004" y="58613"/>
                  </a:lnTo>
                  <a:lnTo>
                    <a:pt x="987757" y="111859"/>
                  </a:lnTo>
                  <a:lnTo>
                    <a:pt x="1007088" y="130204"/>
                  </a:lnTo>
                  <a:lnTo>
                    <a:pt x="1072346" y="192860"/>
                  </a:lnTo>
                  <a:lnTo>
                    <a:pt x="1147047" y="265934"/>
                  </a:lnTo>
                  <a:lnTo>
                    <a:pt x="1201204" y="319826"/>
                  </a:lnTo>
                  <a:lnTo>
                    <a:pt x="1258199" y="377408"/>
                  </a:lnTo>
                  <a:lnTo>
                    <a:pt x="1317487" y="438303"/>
                  </a:lnTo>
                  <a:lnTo>
                    <a:pt x="1378522" y="502131"/>
                  </a:lnTo>
                  <a:lnTo>
                    <a:pt x="1440755" y="568511"/>
                  </a:lnTo>
                  <a:lnTo>
                    <a:pt x="1503641" y="637066"/>
                  </a:lnTo>
                  <a:lnTo>
                    <a:pt x="1566633" y="707415"/>
                  </a:lnTo>
                  <a:lnTo>
                    <a:pt x="1629182" y="779176"/>
                  </a:lnTo>
                  <a:lnTo>
                    <a:pt x="1690743" y="851970"/>
                  </a:lnTo>
                  <a:lnTo>
                    <a:pt x="1750766" y="925413"/>
                  </a:lnTo>
                  <a:lnTo>
                    <a:pt x="1808703" y="999122"/>
                  </a:lnTo>
                  <a:lnTo>
                    <a:pt x="1864008" y="1072713"/>
                  </a:lnTo>
                  <a:lnTo>
                    <a:pt x="1916131" y="1145796"/>
                  </a:lnTo>
                  <a:lnTo>
                    <a:pt x="1964584" y="1218081"/>
                  </a:lnTo>
                  <a:lnTo>
                    <a:pt x="1987213" y="1253723"/>
                  </a:lnTo>
                  <a:lnTo>
                    <a:pt x="2008704" y="1288995"/>
                  </a:lnTo>
                  <a:lnTo>
                    <a:pt x="2028988" y="1323844"/>
                  </a:lnTo>
                  <a:lnTo>
                    <a:pt x="2047998" y="1358220"/>
                  </a:lnTo>
                  <a:lnTo>
                    <a:pt x="2065665" y="1392073"/>
                  </a:lnTo>
                  <a:lnTo>
                    <a:pt x="2096698" y="1457996"/>
                  </a:lnTo>
                  <a:lnTo>
                    <a:pt x="2121556" y="1521184"/>
                  </a:lnTo>
                  <a:lnTo>
                    <a:pt x="2139721" y="1581194"/>
                  </a:lnTo>
                  <a:lnTo>
                    <a:pt x="2150710" y="1637568"/>
                  </a:lnTo>
                  <a:lnTo>
                    <a:pt x="2154100" y="1689856"/>
                  </a:lnTo>
                  <a:lnTo>
                    <a:pt x="2152832" y="1714345"/>
                  </a:lnTo>
                  <a:lnTo>
                    <a:pt x="2144053" y="1760175"/>
                  </a:lnTo>
                  <a:lnTo>
                    <a:pt x="2128253" y="1804305"/>
                  </a:lnTo>
                  <a:lnTo>
                    <a:pt x="2107665" y="1847722"/>
                  </a:lnTo>
                  <a:lnTo>
                    <a:pt x="2082554" y="1890254"/>
                  </a:lnTo>
                  <a:lnTo>
                    <a:pt x="2052764" y="1932360"/>
                  </a:lnTo>
                  <a:lnTo>
                    <a:pt x="2018571" y="1973817"/>
                  </a:lnTo>
                  <a:lnTo>
                    <a:pt x="1980117" y="2014634"/>
                  </a:lnTo>
                  <a:lnTo>
                    <a:pt x="1937558" y="2054821"/>
                  </a:lnTo>
                  <a:lnTo>
                    <a:pt x="1891045" y="2094396"/>
                  </a:lnTo>
                  <a:lnTo>
                    <a:pt x="1840734" y="2133370"/>
                  </a:lnTo>
                  <a:lnTo>
                    <a:pt x="1786783" y="2171762"/>
                  </a:lnTo>
                  <a:lnTo>
                    <a:pt x="1729352" y="2209590"/>
                  </a:lnTo>
                  <a:lnTo>
                    <a:pt x="1668599" y="2246875"/>
                  </a:lnTo>
                  <a:lnTo>
                    <a:pt x="1604683" y="2283639"/>
                  </a:lnTo>
                  <a:lnTo>
                    <a:pt x="1537764" y="2319902"/>
                  </a:lnTo>
                  <a:lnTo>
                    <a:pt x="1468000" y="2355692"/>
                  </a:lnTo>
                  <a:lnTo>
                    <a:pt x="1395550" y="2391031"/>
                  </a:lnTo>
                  <a:lnTo>
                    <a:pt x="1320575" y="2425945"/>
                  </a:lnTo>
                  <a:lnTo>
                    <a:pt x="1243229" y="2460458"/>
                  </a:lnTo>
                  <a:lnTo>
                    <a:pt x="1163673" y="2494597"/>
                  </a:lnTo>
                  <a:lnTo>
                    <a:pt x="1082065" y="2528388"/>
                  </a:lnTo>
                  <a:lnTo>
                    <a:pt x="998562" y="2561857"/>
                  </a:lnTo>
                  <a:lnTo>
                    <a:pt x="913323" y="2595030"/>
                  </a:lnTo>
                  <a:lnTo>
                    <a:pt x="738263" y="2660597"/>
                  </a:lnTo>
                  <a:lnTo>
                    <a:pt x="558168" y="2725296"/>
                  </a:lnTo>
                  <a:lnTo>
                    <a:pt x="0" y="2916439"/>
                  </a:lnTo>
                  <a:lnTo>
                    <a:pt x="8130" y="2940503"/>
                  </a:lnTo>
                  <a:lnTo>
                    <a:pt x="566524" y="2749283"/>
                  </a:lnTo>
                  <a:lnTo>
                    <a:pt x="746920" y="2684477"/>
                  </a:lnTo>
                  <a:lnTo>
                    <a:pt x="922324" y="2618781"/>
                  </a:lnTo>
                  <a:lnTo>
                    <a:pt x="1007774" y="2585528"/>
                  </a:lnTo>
                  <a:lnTo>
                    <a:pt x="1091515" y="2551965"/>
                  </a:lnTo>
                  <a:lnTo>
                    <a:pt x="1173391" y="2518065"/>
                  </a:lnTo>
                  <a:lnTo>
                    <a:pt x="1253244" y="2483801"/>
                  </a:lnTo>
                  <a:lnTo>
                    <a:pt x="1330924" y="2449141"/>
                  </a:lnTo>
                  <a:lnTo>
                    <a:pt x="1406273" y="2414057"/>
                  </a:lnTo>
                  <a:lnTo>
                    <a:pt x="1479135" y="2378522"/>
                  </a:lnTo>
                  <a:lnTo>
                    <a:pt x="1549358" y="2342503"/>
                  </a:lnTo>
                  <a:lnTo>
                    <a:pt x="1616784" y="2305970"/>
                  </a:lnTo>
                  <a:lnTo>
                    <a:pt x="1681262" y="2268893"/>
                  </a:lnTo>
                  <a:lnTo>
                    <a:pt x="1742636" y="2231240"/>
                  </a:lnTo>
                  <a:lnTo>
                    <a:pt x="1800753" y="2192975"/>
                  </a:lnTo>
                  <a:lnTo>
                    <a:pt x="1855458" y="2154067"/>
                  </a:lnTo>
                  <a:lnTo>
                    <a:pt x="1906597" y="2114478"/>
                  </a:lnTo>
                  <a:lnTo>
                    <a:pt x="1954014" y="2074171"/>
                  </a:lnTo>
                  <a:lnTo>
                    <a:pt x="1997551" y="2033106"/>
                  </a:lnTo>
                  <a:lnTo>
                    <a:pt x="2037052" y="1991240"/>
                  </a:lnTo>
                  <a:lnTo>
                    <a:pt x="2072350" y="1948533"/>
                  </a:lnTo>
                  <a:lnTo>
                    <a:pt x="2103280" y="1904937"/>
                  </a:lnTo>
                  <a:lnTo>
                    <a:pt x="2129803" y="1860174"/>
                  </a:lnTo>
                  <a:lnTo>
                    <a:pt x="2151451" y="1814649"/>
                  </a:lnTo>
                  <a:lnTo>
                    <a:pt x="2168173" y="1768135"/>
                  </a:lnTo>
                  <a:lnTo>
                    <a:pt x="2177973" y="1717962"/>
                  </a:lnTo>
                  <a:lnTo>
                    <a:pt x="2179463" y="1691222"/>
                  </a:lnTo>
                  <a:lnTo>
                    <a:pt x="2178770" y="1663574"/>
                  </a:lnTo>
                  <a:lnTo>
                    <a:pt x="2171205" y="1605754"/>
                  </a:lnTo>
                  <a:lnTo>
                    <a:pt x="2155983" y="1544831"/>
                  </a:lnTo>
                  <a:lnTo>
                    <a:pt x="2133739" y="1481105"/>
                  </a:lnTo>
                  <a:lnTo>
                    <a:pt x="2105061" y="1414879"/>
                  </a:lnTo>
                  <a:lnTo>
                    <a:pt x="2070517" y="1346471"/>
                  </a:lnTo>
                  <a:lnTo>
                    <a:pt x="2051217" y="1311555"/>
                  </a:lnTo>
                  <a:lnTo>
                    <a:pt x="2030657" y="1276219"/>
                  </a:lnTo>
                  <a:lnTo>
                    <a:pt x="2008905" y="1240509"/>
                  </a:lnTo>
                  <a:lnTo>
                    <a:pt x="1986028" y="1204467"/>
                  </a:lnTo>
                  <a:lnTo>
                    <a:pt x="1937230" y="1131655"/>
                  </a:lnTo>
                  <a:lnTo>
                    <a:pt x="1884688" y="1057965"/>
                  </a:lnTo>
                  <a:lnTo>
                    <a:pt x="1829009" y="983863"/>
                  </a:lnTo>
                  <a:lnTo>
                    <a:pt x="1770735" y="909717"/>
                  </a:lnTo>
                  <a:lnTo>
                    <a:pt x="1710410" y="835897"/>
                  </a:lnTo>
                  <a:lnTo>
                    <a:pt x="1648578" y="762775"/>
                  </a:lnTo>
                  <a:lnTo>
                    <a:pt x="1585780" y="690726"/>
                  </a:lnTo>
                  <a:lnTo>
                    <a:pt x="1522564" y="620123"/>
                  </a:lnTo>
                  <a:lnTo>
                    <a:pt x="1459473" y="551342"/>
                  </a:lnTo>
                  <a:lnTo>
                    <a:pt x="1397052" y="484758"/>
                  </a:lnTo>
                  <a:lnTo>
                    <a:pt x="1335845" y="420749"/>
                  </a:lnTo>
                  <a:lnTo>
                    <a:pt x="1276398" y="359690"/>
                  </a:lnTo>
                  <a:lnTo>
                    <a:pt x="1219255" y="301957"/>
                  </a:lnTo>
                  <a:lnTo>
                    <a:pt x="1164963" y="247930"/>
                  </a:lnTo>
                  <a:lnTo>
                    <a:pt x="1090046" y="174644"/>
                  </a:lnTo>
                  <a:lnTo>
                    <a:pt x="1024624" y="111829"/>
                  </a:lnTo>
                  <a:lnTo>
                    <a:pt x="955324" y="46542"/>
                  </a:lnTo>
                  <a:lnTo>
                    <a:pt x="947314" y="39095"/>
                  </a:lnTo>
                  <a:lnTo>
                    <a:pt x="923271" y="33950"/>
                  </a:lnTo>
                  <a:close/>
                </a:path>
                <a:path w="2179954" h="2940685">
                  <a:moveTo>
                    <a:pt x="886009" y="0"/>
                  </a:moveTo>
                  <a:lnTo>
                    <a:pt x="921012" y="111644"/>
                  </a:lnTo>
                  <a:lnTo>
                    <a:pt x="928138" y="115368"/>
                  </a:lnTo>
                  <a:lnTo>
                    <a:pt x="941524" y="111171"/>
                  </a:lnTo>
                  <a:lnTo>
                    <a:pt x="945249" y="104044"/>
                  </a:lnTo>
                  <a:lnTo>
                    <a:pt x="931004" y="58613"/>
                  </a:lnTo>
                  <a:lnTo>
                    <a:pt x="904210" y="33834"/>
                  </a:lnTo>
                  <a:lnTo>
                    <a:pt x="896056" y="26334"/>
                  </a:lnTo>
                  <a:lnTo>
                    <a:pt x="913225" y="7616"/>
                  </a:lnTo>
                  <a:lnTo>
                    <a:pt x="921598" y="7616"/>
                  </a:lnTo>
                  <a:lnTo>
                    <a:pt x="886009" y="0"/>
                  </a:lnTo>
                  <a:close/>
                </a:path>
                <a:path w="2179954" h="2940685">
                  <a:moveTo>
                    <a:pt x="913225" y="7616"/>
                  </a:moveTo>
                  <a:lnTo>
                    <a:pt x="896056" y="26334"/>
                  </a:lnTo>
                  <a:lnTo>
                    <a:pt x="904336" y="33950"/>
                  </a:lnTo>
                  <a:lnTo>
                    <a:pt x="931004" y="58613"/>
                  </a:lnTo>
                  <a:lnTo>
                    <a:pt x="923271" y="33950"/>
                  </a:lnTo>
                  <a:lnTo>
                    <a:pt x="901983" y="29394"/>
                  </a:lnTo>
                  <a:lnTo>
                    <a:pt x="916758" y="13176"/>
                  </a:lnTo>
                  <a:lnTo>
                    <a:pt x="919270" y="13176"/>
                  </a:lnTo>
                  <a:lnTo>
                    <a:pt x="913225" y="7616"/>
                  </a:lnTo>
                  <a:close/>
                </a:path>
                <a:path w="2179954" h="2940685">
                  <a:moveTo>
                    <a:pt x="921598" y="7616"/>
                  </a:moveTo>
                  <a:lnTo>
                    <a:pt x="913225" y="7616"/>
                  </a:lnTo>
                  <a:lnTo>
                    <a:pt x="941780" y="33950"/>
                  </a:lnTo>
                  <a:lnTo>
                    <a:pt x="947314" y="39095"/>
                  </a:lnTo>
                  <a:lnTo>
                    <a:pt x="995105" y="49322"/>
                  </a:lnTo>
                  <a:lnTo>
                    <a:pt x="1001856" y="44951"/>
                  </a:lnTo>
                  <a:lnTo>
                    <a:pt x="1004790" y="31234"/>
                  </a:lnTo>
                  <a:lnTo>
                    <a:pt x="1000420" y="24484"/>
                  </a:lnTo>
                  <a:lnTo>
                    <a:pt x="921598" y="7616"/>
                  </a:lnTo>
                  <a:close/>
                </a:path>
                <a:path w="2179954" h="2940685">
                  <a:moveTo>
                    <a:pt x="919270" y="13176"/>
                  </a:moveTo>
                  <a:lnTo>
                    <a:pt x="916758" y="13176"/>
                  </a:lnTo>
                  <a:lnTo>
                    <a:pt x="923271" y="33950"/>
                  </a:lnTo>
                  <a:lnTo>
                    <a:pt x="947314" y="39095"/>
                  </a:lnTo>
                  <a:lnTo>
                    <a:pt x="941655" y="33834"/>
                  </a:lnTo>
                  <a:lnTo>
                    <a:pt x="919270" y="13176"/>
                  </a:lnTo>
                  <a:close/>
                </a:path>
                <a:path w="2179954" h="2940685">
                  <a:moveTo>
                    <a:pt x="916758" y="13176"/>
                  </a:moveTo>
                  <a:lnTo>
                    <a:pt x="901983" y="29394"/>
                  </a:lnTo>
                  <a:lnTo>
                    <a:pt x="923271" y="33950"/>
                  </a:lnTo>
                  <a:lnTo>
                    <a:pt x="916758" y="13176"/>
                  </a:lnTo>
                  <a:close/>
                </a:path>
              </a:pathLst>
            </a:custGeom>
            <a:solidFill>
              <a:srgbClr val="008000"/>
            </a:solidFill>
          </p:spPr>
          <p:txBody>
            <a:bodyPr wrap="square" lIns="0" tIns="0" rIns="0" bIns="0" rtlCol="0"/>
            <a:lstStyle/>
            <a:p>
              <a:endParaRPr/>
            </a:p>
          </p:txBody>
        </p:sp>
        <p:pic>
          <p:nvPicPr>
            <p:cNvPr id="8" name="object 8"/>
            <p:cNvPicPr/>
            <p:nvPr/>
          </p:nvPicPr>
          <p:blipFill>
            <a:blip r:embed="rId3" cstate="print"/>
            <a:stretch>
              <a:fillRect/>
            </a:stretch>
          </p:blipFill>
          <p:spPr>
            <a:xfrm>
              <a:off x="5160263" y="1981199"/>
              <a:ext cx="2932176" cy="3666744"/>
            </a:xfrm>
            <a:prstGeom prst="rect">
              <a:avLst/>
            </a:prstGeom>
          </p:spPr>
        </p:pic>
        <p:sp>
          <p:nvSpPr>
            <p:cNvPr id="9" name="object 9"/>
            <p:cNvSpPr/>
            <p:nvPr/>
          </p:nvSpPr>
          <p:spPr>
            <a:xfrm>
              <a:off x="5202609" y="2116899"/>
              <a:ext cx="2847975" cy="3470275"/>
            </a:xfrm>
            <a:custGeom>
              <a:avLst/>
              <a:gdLst/>
              <a:ahLst/>
              <a:cxnLst/>
              <a:rect l="l" t="t" r="r" b="b"/>
              <a:pathLst>
                <a:path w="2847975" h="3470275">
                  <a:moveTo>
                    <a:pt x="940929" y="34025"/>
                  </a:moveTo>
                  <a:lnTo>
                    <a:pt x="968496" y="72609"/>
                  </a:lnTo>
                  <a:lnTo>
                    <a:pt x="1016387" y="110596"/>
                  </a:lnTo>
                  <a:lnTo>
                    <a:pt x="1070983" y="152556"/>
                  </a:lnTo>
                  <a:lnTo>
                    <a:pt x="1131683" y="198263"/>
                  </a:lnTo>
                  <a:lnTo>
                    <a:pt x="1505193" y="474675"/>
                  </a:lnTo>
                  <a:lnTo>
                    <a:pt x="1675724" y="603072"/>
                  </a:lnTo>
                  <a:lnTo>
                    <a:pt x="1763033" y="670116"/>
                  </a:lnTo>
                  <a:lnTo>
                    <a:pt x="1850875" y="738734"/>
                  </a:lnTo>
                  <a:lnTo>
                    <a:pt x="1938627" y="808677"/>
                  </a:lnTo>
                  <a:lnTo>
                    <a:pt x="2025665" y="879701"/>
                  </a:lnTo>
                  <a:lnTo>
                    <a:pt x="2111367" y="951557"/>
                  </a:lnTo>
                  <a:lnTo>
                    <a:pt x="2195109" y="1024001"/>
                  </a:lnTo>
                  <a:lnTo>
                    <a:pt x="2276265" y="1096780"/>
                  </a:lnTo>
                  <a:lnTo>
                    <a:pt x="2354211" y="1169648"/>
                  </a:lnTo>
                  <a:lnTo>
                    <a:pt x="2428389" y="1242419"/>
                  </a:lnTo>
                  <a:lnTo>
                    <a:pt x="2463815" y="1278636"/>
                  </a:lnTo>
                  <a:lnTo>
                    <a:pt x="2498048" y="1314715"/>
                  </a:lnTo>
                  <a:lnTo>
                    <a:pt x="2531008" y="1350627"/>
                  </a:lnTo>
                  <a:lnTo>
                    <a:pt x="2562618" y="1386337"/>
                  </a:lnTo>
                  <a:lnTo>
                    <a:pt x="2592800" y="1421811"/>
                  </a:lnTo>
                  <a:lnTo>
                    <a:pt x="2621475" y="1457018"/>
                  </a:lnTo>
                  <a:lnTo>
                    <a:pt x="2648565" y="1491922"/>
                  </a:lnTo>
                  <a:lnTo>
                    <a:pt x="2673993" y="1526489"/>
                  </a:lnTo>
                  <a:lnTo>
                    <a:pt x="2697680" y="1560683"/>
                  </a:lnTo>
                  <a:lnTo>
                    <a:pt x="2719551" y="1594468"/>
                  </a:lnTo>
                  <a:lnTo>
                    <a:pt x="2739527" y="1627807"/>
                  </a:lnTo>
                  <a:lnTo>
                    <a:pt x="2773495" y="1692988"/>
                  </a:lnTo>
                  <a:lnTo>
                    <a:pt x="2799008" y="1755915"/>
                  </a:lnTo>
                  <a:lnTo>
                    <a:pt x="2815527" y="1816268"/>
                  </a:lnTo>
                  <a:lnTo>
                    <a:pt x="2822572" y="1873771"/>
                  </a:lnTo>
                  <a:lnTo>
                    <a:pt x="2822404" y="1901397"/>
                  </a:lnTo>
                  <a:lnTo>
                    <a:pt x="2814323" y="1954635"/>
                  </a:lnTo>
                  <a:lnTo>
                    <a:pt x="2797323" y="2006940"/>
                  </a:lnTo>
                  <a:lnTo>
                    <a:pt x="2773678" y="2058785"/>
                  </a:lnTo>
                  <a:lnTo>
                    <a:pt x="2743554" y="2110191"/>
                  </a:lnTo>
                  <a:lnTo>
                    <a:pt x="2707129" y="2161162"/>
                  </a:lnTo>
                  <a:lnTo>
                    <a:pt x="2664597" y="2211696"/>
                  </a:lnTo>
                  <a:lnTo>
                    <a:pt x="2616160" y="2261787"/>
                  </a:lnTo>
                  <a:lnTo>
                    <a:pt x="2562033" y="2311434"/>
                  </a:lnTo>
                  <a:lnTo>
                    <a:pt x="2532900" y="2336091"/>
                  </a:lnTo>
                  <a:lnTo>
                    <a:pt x="2502427" y="2360637"/>
                  </a:lnTo>
                  <a:lnTo>
                    <a:pt x="2470638" y="2385075"/>
                  </a:lnTo>
                  <a:lnTo>
                    <a:pt x="2437564" y="2409403"/>
                  </a:lnTo>
                  <a:lnTo>
                    <a:pt x="2403229" y="2433624"/>
                  </a:lnTo>
                  <a:lnTo>
                    <a:pt x="2367662" y="2457739"/>
                  </a:lnTo>
                  <a:lnTo>
                    <a:pt x="2330891" y="2481748"/>
                  </a:lnTo>
                  <a:lnTo>
                    <a:pt x="2293021" y="2505607"/>
                  </a:lnTo>
                  <a:lnTo>
                    <a:pt x="2213698" y="2553125"/>
                  </a:lnTo>
                  <a:lnTo>
                    <a:pt x="2130000" y="2600248"/>
                  </a:lnTo>
                  <a:lnTo>
                    <a:pt x="2042148" y="2646994"/>
                  </a:lnTo>
                  <a:lnTo>
                    <a:pt x="1950360" y="2693381"/>
                  </a:lnTo>
                  <a:lnTo>
                    <a:pt x="1854859" y="2739426"/>
                  </a:lnTo>
                  <a:lnTo>
                    <a:pt x="1755861" y="2785149"/>
                  </a:lnTo>
                  <a:lnTo>
                    <a:pt x="1653588" y="2830567"/>
                  </a:lnTo>
                  <a:lnTo>
                    <a:pt x="1548257" y="2875699"/>
                  </a:lnTo>
                  <a:lnTo>
                    <a:pt x="1440087" y="2920566"/>
                  </a:lnTo>
                  <a:lnTo>
                    <a:pt x="1329296" y="2965189"/>
                  </a:lnTo>
                  <a:lnTo>
                    <a:pt x="1100728" y="3053779"/>
                  </a:lnTo>
                  <a:lnTo>
                    <a:pt x="743676" y="3185335"/>
                  </a:lnTo>
                  <a:lnTo>
                    <a:pt x="0" y="3445704"/>
                  </a:lnTo>
                  <a:lnTo>
                    <a:pt x="8304" y="3469708"/>
                  </a:lnTo>
                  <a:lnTo>
                    <a:pt x="752224" y="3209253"/>
                  </a:lnTo>
                  <a:lnTo>
                    <a:pt x="1109648" y="3077563"/>
                  </a:lnTo>
                  <a:lnTo>
                    <a:pt x="1338571" y="2988835"/>
                  </a:lnTo>
                  <a:lnTo>
                    <a:pt x="1449576" y="2944127"/>
                  </a:lnTo>
                  <a:lnTo>
                    <a:pt x="1557987" y="2899161"/>
                  </a:lnTo>
                  <a:lnTo>
                    <a:pt x="1663592" y="2853913"/>
                  </a:lnTo>
                  <a:lnTo>
                    <a:pt x="1766169" y="2808363"/>
                  </a:lnTo>
                  <a:lnTo>
                    <a:pt x="1865508" y="2762486"/>
                  </a:lnTo>
                  <a:lnTo>
                    <a:pt x="1961391" y="2716262"/>
                  </a:lnTo>
                  <a:lnTo>
                    <a:pt x="2053603" y="2669664"/>
                  </a:lnTo>
                  <a:lnTo>
                    <a:pt x="2141932" y="2622671"/>
                  </a:lnTo>
                  <a:lnTo>
                    <a:pt x="2226160" y="2575259"/>
                  </a:lnTo>
                  <a:lnTo>
                    <a:pt x="2306073" y="2527397"/>
                  </a:lnTo>
                  <a:lnTo>
                    <a:pt x="2344430" y="2503239"/>
                  </a:lnTo>
                  <a:lnTo>
                    <a:pt x="2381548" y="2479008"/>
                  </a:lnTo>
                  <a:lnTo>
                    <a:pt x="2417481" y="2454648"/>
                  </a:lnTo>
                  <a:lnTo>
                    <a:pt x="2452204" y="2430160"/>
                  </a:lnTo>
                  <a:lnTo>
                    <a:pt x="2485688" y="2405537"/>
                  </a:lnTo>
                  <a:lnTo>
                    <a:pt x="2517907" y="2380776"/>
                  </a:lnTo>
                  <a:lnTo>
                    <a:pt x="2548832" y="2355872"/>
                  </a:lnTo>
                  <a:lnTo>
                    <a:pt x="2578440" y="2330823"/>
                  </a:lnTo>
                  <a:lnTo>
                    <a:pt x="2633590" y="2280263"/>
                  </a:lnTo>
                  <a:lnTo>
                    <a:pt x="2683137" y="2229057"/>
                  </a:lnTo>
                  <a:lnTo>
                    <a:pt x="2726860" y="2177158"/>
                  </a:lnTo>
                  <a:lnTo>
                    <a:pt x="2764525" y="2124522"/>
                  </a:lnTo>
                  <a:lnTo>
                    <a:pt x="2795893" y="2071102"/>
                  </a:lnTo>
                  <a:lnTo>
                    <a:pt x="2820706" y="2016861"/>
                  </a:lnTo>
                  <a:lnTo>
                    <a:pt x="2838698" y="1961779"/>
                  </a:lnTo>
                  <a:lnTo>
                    <a:pt x="2847671" y="1903997"/>
                  </a:lnTo>
                  <a:lnTo>
                    <a:pt x="2847971" y="1873977"/>
                  </a:lnTo>
                  <a:lnTo>
                    <a:pt x="2845582" y="1843373"/>
                  </a:lnTo>
                  <a:lnTo>
                    <a:pt x="2833140" y="1780576"/>
                  </a:lnTo>
                  <a:lnTo>
                    <a:pt x="2811138" y="1715866"/>
                  </a:lnTo>
                  <a:lnTo>
                    <a:pt x="2780313" y="1649423"/>
                  </a:lnTo>
                  <a:lnTo>
                    <a:pt x="2761804" y="1615605"/>
                  </a:lnTo>
                  <a:lnTo>
                    <a:pt x="2741341" y="1581417"/>
                  </a:lnTo>
                  <a:lnTo>
                    <a:pt x="2719006" y="1546885"/>
                  </a:lnTo>
                  <a:lnTo>
                    <a:pt x="2694876" y="1512028"/>
                  </a:lnTo>
                  <a:lnTo>
                    <a:pt x="2669028" y="1476874"/>
                  </a:lnTo>
                  <a:lnTo>
                    <a:pt x="2641542" y="1441446"/>
                  </a:lnTo>
                  <a:lnTo>
                    <a:pt x="2612496" y="1405773"/>
                  </a:lnTo>
                  <a:lnTo>
                    <a:pt x="2581965" y="1369879"/>
                  </a:lnTo>
                  <a:lnTo>
                    <a:pt x="2550027" y="1333792"/>
                  </a:lnTo>
                  <a:lnTo>
                    <a:pt x="2516761" y="1297541"/>
                  </a:lnTo>
                  <a:lnTo>
                    <a:pt x="2482241" y="1261154"/>
                  </a:lnTo>
                  <a:lnTo>
                    <a:pt x="2446548" y="1224658"/>
                  </a:lnTo>
                  <a:lnTo>
                    <a:pt x="2372000" y="1151516"/>
                  </a:lnTo>
                  <a:lnTo>
                    <a:pt x="2293612" y="1078226"/>
                  </a:lnTo>
                  <a:lnTo>
                    <a:pt x="2212068" y="1005090"/>
                  </a:lnTo>
                  <a:lnTo>
                    <a:pt x="2127985" y="932347"/>
                  </a:lnTo>
                  <a:lnTo>
                    <a:pt x="2041984" y="860237"/>
                  </a:lnTo>
                  <a:lnTo>
                    <a:pt x="1954686" y="788997"/>
                  </a:lnTo>
                  <a:lnTo>
                    <a:pt x="1866706" y="718872"/>
                  </a:lnTo>
                  <a:lnTo>
                    <a:pt x="1778669" y="650100"/>
                  </a:lnTo>
                  <a:lnTo>
                    <a:pt x="1691194" y="582926"/>
                  </a:lnTo>
                  <a:lnTo>
                    <a:pt x="1520416" y="454342"/>
                  </a:lnTo>
                  <a:lnTo>
                    <a:pt x="1146862" y="177899"/>
                  </a:lnTo>
                  <a:lnTo>
                    <a:pt x="1086303" y="132295"/>
                  </a:lnTo>
                  <a:lnTo>
                    <a:pt x="1031928" y="90505"/>
                  </a:lnTo>
                  <a:lnTo>
                    <a:pt x="1007259" y="71121"/>
                  </a:lnTo>
                  <a:lnTo>
                    <a:pt x="984378" y="52787"/>
                  </a:lnTo>
                  <a:lnTo>
                    <a:pt x="968878" y="40065"/>
                  </a:lnTo>
                  <a:lnTo>
                    <a:pt x="940929" y="34025"/>
                  </a:lnTo>
                  <a:close/>
                </a:path>
                <a:path w="2847975" h="3470275">
                  <a:moveTo>
                    <a:pt x="903735" y="0"/>
                  </a:moveTo>
                  <a:lnTo>
                    <a:pt x="938512" y="111714"/>
                  </a:lnTo>
                  <a:lnTo>
                    <a:pt x="945630" y="115453"/>
                  </a:lnTo>
                  <a:lnTo>
                    <a:pt x="959025" y="111283"/>
                  </a:lnTo>
                  <a:lnTo>
                    <a:pt x="962764" y="104165"/>
                  </a:lnTo>
                  <a:lnTo>
                    <a:pt x="947603" y="55464"/>
                  </a:lnTo>
                  <a:lnTo>
                    <a:pt x="927902" y="38809"/>
                  </a:lnTo>
                  <a:lnTo>
                    <a:pt x="913950" y="26553"/>
                  </a:lnTo>
                  <a:lnTo>
                    <a:pt x="930715" y="7472"/>
                  </a:lnTo>
                  <a:lnTo>
                    <a:pt x="938311" y="7472"/>
                  </a:lnTo>
                  <a:lnTo>
                    <a:pt x="903735" y="0"/>
                  </a:lnTo>
                  <a:close/>
                </a:path>
                <a:path w="2847975" h="3470275">
                  <a:moveTo>
                    <a:pt x="930715" y="7472"/>
                  </a:moveTo>
                  <a:lnTo>
                    <a:pt x="913950" y="26553"/>
                  </a:lnTo>
                  <a:lnTo>
                    <a:pt x="927902" y="38809"/>
                  </a:lnTo>
                  <a:lnTo>
                    <a:pt x="947603" y="55464"/>
                  </a:lnTo>
                  <a:lnTo>
                    <a:pt x="940929" y="34025"/>
                  </a:lnTo>
                  <a:lnTo>
                    <a:pt x="919650" y="29425"/>
                  </a:lnTo>
                  <a:lnTo>
                    <a:pt x="934458" y="13237"/>
                  </a:lnTo>
                  <a:lnTo>
                    <a:pt x="937274" y="13237"/>
                  </a:lnTo>
                  <a:lnTo>
                    <a:pt x="930715" y="7472"/>
                  </a:lnTo>
                  <a:close/>
                </a:path>
                <a:path w="2847975" h="3470275">
                  <a:moveTo>
                    <a:pt x="938311" y="7472"/>
                  </a:moveTo>
                  <a:lnTo>
                    <a:pt x="930715" y="7472"/>
                  </a:lnTo>
                  <a:lnTo>
                    <a:pt x="944305" y="19417"/>
                  </a:lnTo>
                  <a:lnTo>
                    <a:pt x="963366" y="35540"/>
                  </a:lnTo>
                  <a:lnTo>
                    <a:pt x="968878" y="40065"/>
                  </a:lnTo>
                  <a:lnTo>
                    <a:pt x="1012732" y="49543"/>
                  </a:lnTo>
                  <a:lnTo>
                    <a:pt x="1019489" y="45187"/>
                  </a:lnTo>
                  <a:lnTo>
                    <a:pt x="1022454" y="31475"/>
                  </a:lnTo>
                  <a:lnTo>
                    <a:pt x="1018098" y="24716"/>
                  </a:lnTo>
                  <a:lnTo>
                    <a:pt x="938311" y="7472"/>
                  </a:lnTo>
                  <a:close/>
                </a:path>
                <a:path w="2847975" h="3470275">
                  <a:moveTo>
                    <a:pt x="937274" y="13237"/>
                  </a:moveTo>
                  <a:lnTo>
                    <a:pt x="934458" y="13237"/>
                  </a:lnTo>
                  <a:lnTo>
                    <a:pt x="940929" y="34025"/>
                  </a:lnTo>
                  <a:lnTo>
                    <a:pt x="968878" y="40065"/>
                  </a:lnTo>
                  <a:lnTo>
                    <a:pt x="963366" y="35540"/>
                  </a:lnTo>
                  <a:lnTo>
                    <a:pt x="944305" y="19417"/>
                  </a:lnTo>
                  <a:lnTo>
                    <a:pt x="937274" y="13237"/>
                  </a:lnTo>
                  <a:close/>
                </a:path>
                <a:path w="2847975" h="3470275">
                  <a:moveTo>
                    <a:pt x="934458" y="13237"/>
                  </a:moveTo>
                  <a:lnTo>
                    <a:pt x="919650" y="29425"/>
                  </a:lnTo>
                  <a:lnTo>
                    <a:pt x="940929" y="34025"/>
                  </a:lnTo>
                  <a:lnTo>
                    <a:pt x="934458" y="13237"/>
                  </a:lnTo>
                  <a:close/>
                </a:path>
              </a:pathLst>
            </a:custGeom>
            <a:solidFill>
              <a:srgbClr val="008000"/>
            </a:solidFill>
          </p:spPr>
          <p:txBody>
            <a:bodyPr wrap="square" lIns="0" tIns="0" rIns="0" bIns="0" rtlCol="0"/>
            <a:lstStyle/>
            <a:p>
              <a:endParaRPr/>
            </a:p>
          </p:txBody>
        </p:sp>
      </p:grpSp>
      <p:sp>
        <p:nvSpPr>
          <p:cNvPr id="10" name="object 10"/>
          <p:cNvSpPr txBox="1"/>
          <p:nvPr/>
        </p:nvSpPr>
        <p:spPr>
          <a:xfrm>
            <a:off x="7218094" y="4765547"/>
            <a:ext cx="3081655" cy="1062214"/>
          </a:xfrm>
          <a:prstGeom prst="rect">
            <a:avLst/>
          </a:prstGeom>
        </p:spPr>
        <p:txBody>
          <a:bodyPr vert="horz" wrap="square" lIns="0" tIns="12065" rIns="0" bIns="0" rtlCol="0">
            <a:spAutoFit/>
          </a:bodyPr>
          <a:lstStyle/>
          <a:p>
            <a:pPr marL="12700" marR="5080">
              <a:lnSpc>
                <a:spcPct val="111300"/>
              </a:lnSpc>
              <a:spcBef>
                <a:spcPts val="95"/>
              </a:spcBef>
            </a:pPr>
            <a:r>
              <a:rPr sz="3200" spc="185" dirty="0">
                <a:solidFill>
                  <a:srgbClr val="FFFFFF"/>
                </a:solidFill>
                <a:latin typeface="Arial MT"/>
                <a:cs typeface="Arial MT"/>
              </a:rPr>
              <a:t>Number </a:t>
            </a:r>
            <a:r>
              <a:rPr sz="3200" spc="140" dirty="0">
                <a:solidFill>
                  <a:srgbClr val="FFFFFF"/>
                </a:solidFill>
                <a:latin typeface="Arial MT"/>
                <a:cs typeface="Arial MT"/>
              </a:rPr>
              <a:t>is </a:t>
            </a:r>
            <a:r>
              <a:rPr sz="3200" spc="195" dirty="0">
                <a:solidFill>
                  <a:srgbClr val="FFFFFF"/>
                </a:solidFill>
                <a:latin typeface="Arial MT"/>
                <a:cs typeface="Arial MT"/>
              </a:rPr>
              <a:t>odd </a:t>
            </a:r>
            <a:r>
              <a:rPr sz="3200" spc="-875" dirty="0">
                <a:solidFill>
                  <a:srgbClr val="FFFFFF"/>
                </a:solidFill>
                <a:latin typeface="Arial MT"/>
                <a:cs typeface="Arial MT"/>
              </a:rPr>
              <a:t> </a:t>
            </a:r>
            <a:r>
              <a:rPr sz="3200" spc="185" dirty="0">
                <a:solidFill>
                  <a:srgbClr val="FFFFFF"/>
                </a:solidFill>
                <a:latin typeface="Arial MT"/>
                <a:cs typeface="Arial MT"/>
              </a:rPr>
              <a:t>Number</a:t>
            </a:r>
            <a:r>
              <a:rPr sz="3200" spc="-135" dirty="0">
                <a:solidFill>
                  <a:srgbClr val="FFFFFF"/>
                </a:solidFill>
                <a:latin typeface="Arial MT"/>
                <a:cs typeface="Arial MT"/>
              </a:rPr>
              <a:t> </a:t>
            </a:r>
            <a:r>
              <a:rPr sz="3200" spc="140" dirty="0">
                <a:solidFill>
                  <a:srgbClr val="FFFFFF"/>
                </a:solidFill>
                <a:latin typeface="Arial MT"/>
                <a:cs typeface="Arial MT"/>
              </a:rPr>
              <a:t>is</a:t>
            </a:r>
            <a:r>
              <a:rPr sz="3200" spc="-130" dirty="0">
                <a:solidFill>
                  <a:srgbClr val="FFFFFF"/>
                </a:solidFill>
                <a:latin typeface="Arial MT"/>
                <a:cs typeface="Arial MT"/>
              </a:rPr>
              <a:t> </a:t>
            </a:r>
            <a:r>
              <a:rPr sz="3200" spc="100" dirty="0">
                <a:solidFill>
                  <a:srgbClr val="FFFFFF"/>
                </a:solidFill>
                <a:latin typeface="Arial MT"/>
                <a:cs typeface="Arial MT"/>
              </a:rPr>
              <a:t>even</a:t>
            </a:r>
            <a:endParaRPr sz="3200">
              <a:latin typeface="Arial MT"/>
              <a:cs typeface="Arial M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b="1" dirty="0">
                <a:solidFill>
                  <a:schemeClr val="accent1"/>
                </a:solidFill>
              </a:rPr>
              <a:t>Today’s Lab</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31235"/>
            <a:ext cx="10515600" cy="5168348"/>
          </a:xfrm>
        </p:spPr>
        <p:txBody>
          <a:bodyPr>
            <a:normAutofit fontScale="92500" lnSpcReduction="20000"/>
          </a:bodyPr>
          <a:lstStyle/>
          <a:p>
            <a:r>
              <a:rPr lang="en-US" b="0" i="0" dirty="0">
                <a:effectLst/>
                <a:latin typeface="Arial" panose="020B0604020202020204" pitchFamily="34" charset="0"/>
              </a:rPr>
              <a:t>We will explore these exercises and concepts:</a:t>
            </a:r>
          </a:p>
          <a:p>
            <a:r>
              <a:rPr lang="en-US" dirty="0">
                <a:latin typeface="Arial" panose="020B0604020202020204" pitchFamily="34" charset="0"/>
              </a:rPr>
              <a:t>zoo.py</a:t>
            </a:r>
          </a:p>
          <a:p>
            <a:r>
              <a:rPr lang="en-US" dirty="0">
                <a:latin typeface="Arial" panose="020B0604020202020204" pitchFamily="34" charset="0"/>
              </a:rPr>
              <a:t>Dictionaries</a:t>
            </a:r>
          </a:p>
          <a:p>
            <a:r>
              <a:rPr lang="en-US" dirty="0">
                <a:latin typeface="Arial" panose="020B0604020202020204" pitchFamily="34" charset="0"/>
              </a:rPr>
              <a:t>simpsons.py</a:t>
            </a:r>
          </a:p>
          <a:p>
            <a:r>
              <a:rPr lang="en-US" dirty="0">
                <a:latin typeface="Arial" panose="020B0604020202020204" pitchFamily="34" charset="0"/>
              </a:rPr>
              <a:t>List comprehension</a:t>
            </a:r>
          </a:p>
          <a:p>
            <a:r>
              <a:rPr lang="en-US" dirty="0">
                <a:latin typeface="Arial" panose="020B0604020202020204" pitchFamily="34" charset="0"/>
              </a:rPr>
              <a:t>Functions</a:t>
            </a:r>
          </a:p>
          <a:p>
            <a:r>
              <a:rPr lang="en-US" dirty="0">
                <a:latin typeface="Arial" panose="020B0604020202020204" pitchFamily="34" charset="0"/>
              </a:rPr>
              <a:t>Map</a:t>
            </a:r>
          </a:p>
          <a:p>
            <a:r>
              <a:rPr lang="en-US" dirty="0">
                <a:latin typeface="Arial" panose="020B0604020202020204" pitchFamily="34" charset="0"/>
              </a:rPr>
              <a:t>parsingInput.py</a:t>
            </a:r>
          </a:p>
          <a:p>
            <a:r>
              <a:rPr lang="en-US" dirty="0">
                <a:latin typeface="Arial" panose="020B0604020202020204" pitchFamily="34" charset="0"/>
              </a:rPr>
              <a:t>Filing (file input and output)</a:t>
            </a:r>
          </a:p>
          <a:p>
            <a:r>
              <a:rPr lang="en-US" dirty="0">
                <a:latin typeface="Arial" panose="020B0604020202020204" pitchFamily="34" charset="0"/>
              </a:rPr>
              <a:t>filein.py</a:t>
            </a:r>
          </a:p>
          <a:p>
            <a:r>
              <a:rPr lang="en-US" dirty="0">
                <a:latin typeface="Arial" panose="020B0604020202020204" pitchFamily="34" charset="0"/>
              </a:rPr>
              <a:t>fileinmapy.py</a:t>
            </a:r>
            <a:endParaRPr lang="en-US" dirty="0">
              <a:solidFill>
                <a:schemeClr val="bg1"/>
              </a:solidFill>
              <a:latin typeface="Arial" panose="020B0604020202020204" pitchFamily="34" charset="0"/>
            </a:endParaRPr>
          </a:p>
          <a:p>
            <a:r>
              <a:rPr lang="en-US" dirty="0">
                <a:latin typeface="Arial" panose="020B0604020202020204" pitchFamily="34" charset="0"/>
              </a:rPr>
              <a:t>fileinmapy2.py</a:t>
            </a:r>
          </a:p>
          <a:p>
            <a:endParaRPr lang="en-US" dirty="0">
              <a:latin typeface="Arial" panose="020B0604020202020204" pitchFamily="34" charset="0"/>
            </a:endParaRPr>
          </a:p>
        </p:txBody>
      </p:sp>
    </p:spTree>
    <p:extLst>
      <p:ext uri="{BB962C8B-B14F-4D97-AF65-F5344CB8AC3E}">
        <p14:creationId xmlns:p14="http://schemas.microsoft.com/office/powerpoint/2010/main" val="20255963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79105" y="515619"/>
            <a:ext cx="8411210" cy="635000"/>
          </a:xfrm>
          <a:prstGeom prst="rect">
            <a:avLst/>
          </a:prstGeom>
        </p:spPr>
        <p:txBody>
          <a:bodyPr vert="horz" wrap="square" lIns="0" tIns="12700" rIns="0" bIns="0" rtlCol="0" anchor="ctr">
            <a:spAutoFit/>
          </a:bodyPr>
          <a:lstStyle/>
          <a:p>
            <a:pPr marL="12700">
              <a:lnSpc>
                <a:spcPct val="100000"/>
              </a:lnSpc>
              <a:spcBef>
                <a:spcPts val="100"/>
              </a:spcBef>
            </a:pPr>
            <a:r>
              <a:rPr sz="4000" spc="190" dirty="0"/>
              <a:t>Functions</a:t>
            </a:r>
            <a:r>
              <a:rPr sz="4000" spc="-130" dirty="0"/>
              <a:t> </a:t>
            </a:r>
            <a:r>
              <a:rPr sz="4000" spc="200" dirty="0"/>
              <a:t>and</a:t>
            </a:r>
            <a:r>
              <a:rPr sz="4000" spc="-120" dirty="0"/>
              <a:t> </a:t>
            </a:r>
            <a:r>
              <a:rPr sz="4000" spc="185" dirty="0"/>
              <a:t>Multiple</a:t>
            </a:r>
            <a:r>
              <a:rPr sz="4000" spc="-125" dirty="0"/>
              <a:t> </a:t>
            </a:r>
            <a:r>
              <a:rPr sz="4000" spc="220" dirty="0"/>
              <a:t>Arguments</a:t>
            </a:r>
            <a:endParaRPr sz="4000"/>
          </a:p>
        </p:txBody>
      </p:sp>
      <p:grpSp>
        <p:nvGrpSpPr>
          <p:cNvPr id="3" name="object 3"/>
          <p:cNvGrpSpPr/>
          <p:nvPr/>
        </p:nvGrpSpPr>
        <p:grpSpPr>
          <a:xfrm>
            <a:off x="4956048" y="4453129"/>
            <a:ext cx="1704339" cy="1015365"/>
            <a:chOff x="3432047" y="4453128"/>
            <a:chExt cx="1704339" cy="1015365"/>
          </a:xfrm>
        </p:grpSpPr>
        <p:pic>
          <p:nvPicPr>
            <p:cNvPr id="4" name="object 4"/>
            <p:cNvPicPr/>
            <p:nvPr/>
          </p:nvPicPr>
          <p:blipFill>
            <a:blip r:embed="rId2" cstate="print"/>
            <a:stretch>
              <a:fillRect/>
            </a:stretch>
          </p:blipFill>
          <p:spPr>
            <a:xfrm>
              <a:off x="3432047" y="4453128"/>
              <a:ext cx="719327" cy="1011936"/>
            </a:xfrm>
            <a:prstGeom prst="rect">
              <a:avLst/>
            </a:prstGeom>
          </p:spPr>
        </p:pic>
        <p:sp>
          <p:nvSpPr>
            <p:cNvPr id="5" name="object 5"/>
            <p:cNvSpPr/>
            <p:nvPr/>
          </p:nvSpPr>
          <p:spPr>
            <a:xfrm>
              <a:off x="3587869" y="4586650"/>
              <a:ext cx="522605" cy="818515"/>
            </a:xfrm>
            <a:custGeom>
              <a:avLst/>
              <a:gdLst/>
              <a:ahLst/>
              <a:cxnLst/>
              <a:rect l="l" t="t" r="r" b="b"/>
              <a:pathLst>
                <a:path w="522604" h="818514">
                  <a:moveTo>
                    <a:pt x="26882" y="42644"/>
                  </a:moveTo>
                  <a:lnTo>
                    <a:pt x="27749" y="67835"/>
                  </a:lnTo>
                  <a:lnTo>
                    <a:pt x="500841" y="818315"/>
                  </a:lnTo>
                  <a:lnTo>
                    <a:pt x="522328" y="804771"/>
                  </a:lnTo>
                  <a:lnTo>
                    <a:pt x="49235" y="54288"/>
                  </a:lnTo>
                  <a:lnTo>
                    <a:pt x="26882" y="42644"/>
                  </a:lnTo>
                  <a:close/>
                </a:path>
                <a:path w="522604" h="818514">
                  <a:moveTo>
                    <a:pt x="0" y="0"/>
                  </a:moveTo>
                  <a:lnTo>
                    <a:pt x="4023" y="116933"/>
                  </a:lnTo>
                  <a:lnTo>
                    <a:pt x="9900" y="122420"/>
                  </a:lnTo>
                  <a:lnTo>
                    <a:pt x="23920" y="121939"/>
                  </a:lnTo>
                  <a:lnTo>
                    <a:pt x="29408" y="116060"/>
                  </a:lnTo>
                  <a:lnTo>
                    <a:pt x="27749" y="67835"/>
                  </a:lnTo>
                  <a:lnTo>
                    <a:pt x="2696" y="28093"/>
                  </a:lnTo>
                  <a:lnTo>
                    <a:pt x="24183" y="14547"/>
                  </a:lnTo>
                  <a:lnTo>
                    <a:pt x="27926" y="14547"/>
                  </a:lnTo>
                  <a:lnTo>
                    <a:pt x="0" y="0"/>
                  </a:lnTo>
                  <a:close/>
                </a:path>
                <a:path w="522604" h="818514">
                  <a:moveTo>
                    <a:pt x="27926" y="14547"/>
                  </a:moveTo>
                  <a:lnTo>
                    <a:pt x="24183" y="14547"/>
                  </a:lnTo>
                  <a:lnTo>
                    <a:pt x="49235" y="54288"/>
                  </a:lnTo>
                  <a:lnTo>
                    <a:pt x="92031" y="76583"/>
                  </a:lnTo>
                  <a:lnTo>
                    <a:pt x="99701" y="74168"/>
                  </a:lnTo>
                  <a:lnTo>
                    <a:pt x="106182" y="61725"/>
                  </a:lnTo>
                  <a:lnTo>
                    <a:pt x="103766" y="54056"/>
                  </a:lnTo>
                  <a:lnTo>
                    <a:pt x="27926" y="14547"/>
                  </a:lnTo>
                  <a:close/>
                </a:path>
                <a:path w="522604" h="818514">
                  <a:moveTo>
                    <a:pt x="24183" y="14547"/>
                  </a:moveTo>
                  <a:lnTo>
                    <a:pt x="2696" y="28093"/>
                  </a:lnTo>
                  <a:lnTo>
                    <a:pt x="27749" y="67835"/>
                  </a:lnTo>
                  <a:lnTo>
                    <a:pt x="26882" y="42644"/>
                  </a:lnTo>
                  <a:lnTo>
                    <a:pt x="7574" y="32585"/>
                  </a:lnTo>
                  <a:lnTo>
                    <a:pt x="26134" y="20885"/>
                  </a:lnTo>
                  <a:lnTo>
                    <a:pt x="28178" y="20885"/>
                  </a:lnTo>
                  <a:lnTo>
                    <a:pt x="24183" y="14547"/>
                  </a:lnTo>
                  <a:close/>
                </a:path>
                <a:path w="522604" h="818514">
                  <a:moveTo>
                    <a:pt x="28178" y="20885"/>
                  </a:moveTo>
                  <a:lnTo>
                    <a:pt x="26134" y="20885"/>
                  </a:lnTo>
                  <a:lnTo>
                    <a:pt x="26882" y="42644"/>
                  </a:lnTo>
                  <a:lnTo>
                    <a:pt x="49235" y="54288"/>
                  </a:lnTo>
                  <a:lnTo>
                    <a:pt x="28178" y="20885"/>
                  </a:lnTo>
                  <a:close/>
                </a:path>
                <a:path w="522604" h="818514">
                  <a:moveTo>
                    <a:pt x="26134" y="20885"/>
                  </a:moveTo>
                  <a:lnTo>
                    <a:pt x="7574" y="32585"/>
                  </a:lnTo>
                  <a:lnTo>
                    <a:pt x="26882" y="42644"/>
                  </a:lnTo>
                  <a:lnTo>
                    <a:pt x="26134" y="20885"/>
                  </a:lnTo>
                  <a:close/>
                </a:path>
              </a:pathLst>
            </a:custGeom>
            <a:solidFill>
              <a:srgbClr val="FF0000"/>
            </a:solidFill>
          </p:spPr>
          <p:txBody>
            <a:bodyPr wrap="square" lIns="0" tIns="0" rIns="0" bIns="0" rtlCol="0"/>
            <a:lstStyle/>
            <a:p>
              <a:endParaRPr/>
            </a:p>
          </p:txBody>
        </p:sp>
        <p:pic>
          <p:nvPicPr>
            <p:cNvPr id="6" name="object 6"/>
            <p:cNvPicPr/>
            <p:nvPr/>
          </p:nvPicPr>
          <p:blipFill>
            <a:blip r:embed="rId3" cstate="print"/>
            <a:stretch>
              <a:fillRect/>
            </a:stretch>
          </p:blipFill>
          <p:spPr>
            <a:xfrm>
              <a:off x="4050791" y="4453128"/>
              <a:ext cx="1085088" cy="1014984"/>
            </a:xfrm>
            <a:prstGeom prst="rect">
              <a:avLst/>
            </a:prstGeom>
          </p:spPr>
        </p:pic>
        <p:sp>
          <p:nvSpPr>
            <p:cNvPr id="7" name="object 7"/>
            <p:cNvSpPr/>
            <p:nvPr/>
          </p:nvSpPr>
          <p:spPr>
            <a:xfrm>
              <a:off x="4090855" y="4586661"/>
              <a:ext cx="890905" cy="821055"/>
            </a:xfrm>
            <a:custGeom>
              <a:avLst/>
              <a:gdLst/>
              <a:ahLst/>
              <a:cxnLst/>
              <a:rect l="l" t="t" r="r" b="b"/>
              <a:pathLst>
                <a:path w="890904" h="821054">
                  <a:moveTo>
                    <a:pt x="853532" y="34131"/>
                  </a:moveTo>
                  <a:lnTo>
                    <a:pt x="828910" y="39527"/>
                  </a:lnTo>
                  <a:lnTo>
                    <a:pt x="0" y="802186"/>
                  </a:lnTo>
                  <a:lnTo>
                    <a:pt x="17197" y="820878"/>
                  </a:lnTo>
                  <a:lnTo>
                    <a:pt x="846108" y="58220"/>
                  </a:lnTo>
                  <a:lnTo>
                    <a:pt x="853532" y="34131"/>
                  </a:lnTo>
                  <a:close/>
                </a:path>
                <a:path w="890904" h="821054">
                  <a:moveTo>
                    <a:pt x="888249" y="7719"/>
                  </a:moveTo>
                  <a:lnTo>
                    <a:pt x="863481" y="7719"/>
                  </a:lnTo>
                  <a:lnTo>
                    <a:pt x="880680" y="26412"/>
                  </a:lnTo>
                  <a:lnTo>
                    <a:pt x="846108" y="58220"/>
                  </a:lnTo>
                  <a:lnTo>
                    <a:pt x="831898" y="104334"/>
                  </a:lnTo>
                  <a:lnTo>
                    <a:pt x="835657" y="111442"/>
                  </a:lnTo>
                  <a:lnTo>
                    <a:pt x="849063" y="115573"/>
                  </a:lnTo>
                  <a:lnTo>
                    <a:pt x="856171" y="111814"/>
                  </a:lnTo>
                  <a:lnTo>
                    <a:pt x="888249" y="7719"/>
                  </a:lnTo>
                  <a:close/>
                </a:path>
                <a:path w="890904" h="821054">
                  <a:moveTo>
                    <a:pt x="868640" y="13326"/>
                  </a:moveTo>
                  <a:lnTo>
                    <a:pt x="859943" y="13326"/>
                  </a:lnTo>
                  <a:lnTo>
                    <a:pt x="874798" y="29471"/>
                  </a:lnTo>
                  <a:lnTo>
                    <a:pt x="853532" y="34131"/>
                  </a:lnTo>
                  <a:lnTo>
                    <a:pt x="846108" y="58220"/>
                  </a:lnTo>
                  <a:lnTo>
                    <a:pt x="880680" y="26412"/>
                  </a:lnTo>
                  <a:lnTo>
                    <a:pt x="868640" y="13326"/>
                  </a:lnTo>
                  <a:close/>
                </a:path>
                <a:path w="890904" h="821054">
                  <a:moveTo>
                    <a:pt x="890628" y="0"/>
                  </a:moveTo>
                  <a:lnTo>
                    <a:pt x="776338" y="25044"/>
                  </a:lnTo>
                  <a:lnTo>
                    <a:pt x="772001" y="31816"/>
                  </a:lnTo>
                  <a:lnTo>
                    <a:pt x="775003" y="45519"/>
                  </a:lnTo>
                  <a:lnTo>
                    <a:pt x="781775" y="49856"/>
                  </a:lnTo>
                  <a:lnTo>
                    <a:pt x="828910" y="39527"/>
                  </a:lnTo>
                  <a:lnTo>
                    <a:pt x="863481" y="7719"/>
                  </a:lnTo>
                  <a:lnTo>
                    <a:pt x="888249" y="7719"/>
                  </a:lnTo>
                  <a:lnTo>
                    <a:pt x="890628" y="0"/>
                  </a:lnTo>
                  <a:close/>
                </a:path>
                <a:path w="890904" h="821054">
                  <a:moveTo>
                    <a:pt x="863481" y="7719"/>
                  </a:moveTo>
                  <a:lnTo>
                    <a:pt x="828910" y="39527"/>
                  </a:lnTo>
                  <a:lnTo>
                    <a:pt x="853532" y="34131"/>
                  </a:lnTo>
                  <a:lnTo>
                    <a:pt x="859943" y="13326"/>
                  </a:lnTo>
                  <a:lnTo>
                    <a:pt x="868640" y="13326"/>
                  </a:lnTo>
                  <a:lnTo>
                    <a:pt x="863481" y="7719"/>
                  </a:lnTo>
                  <a:close/>
                </a:path>
                <a:path w="890904" h="821054">
                  <a:moveTo>
                    <a:pt x="859943" y="13326"/>
                  </a:moveTo>
                  <a:lnTo>
                    <a:pt x="853532" y="34131"/>
                  </a:lnTo>
                  <a:lnTo>
                    <a:pt x="874798" y="29471"/>
                  </a:lnTo>
                  <a:lnTo>
                    <a:pt x="859943" y="13326"/>
                  </a:lnTo>
                  <a:close/>
                </a:path>
              </a:pathLst>
            </a:custGeom>
            <a:solidFill>
              <a:srgbClr val="FF0000"/>
            </a:solidFill>
          </p:spPr>
          <p:txBody>
            <a:bodyPr wrap="square" lIns="0" tIns="0" rIns="0" bIns="0" rtlCol="0"/>
            <a:lstStyle/>
            <a:p>
              <a:endParaRPr/>
            </a:p>
          </p:txBody>
        </p:sp>
      </p:grpSp>
      <p:sp>
        <p:nvSpPr>
          <p:cNvPr id="8" name="object 8"/>
          <p:cNvSpPr txBox="1"/>
          <p:nvPr/>
        </p:nvSpPr>
        <p:spPr>
          <a:xfrm>
            <a:off x="2993655" y="5406645"/>
            <a:ext cx="6195060" cy="760095"/>
          </a:xfrm>
          <a:prstGeom prst="rect">
            <a:avLst/>
          </a:prstGeom>
        </p:spPr>
        <p:txBody>
          <a:bodyPr vert="horz" wrap="square" lIns="0" tIns="9525" rIns="0" bIns="0" rtlCol="0">
            <a:spAutoFit/>
          </a:bodyPr>
          <a:lstStyle/>
          <a:p>
            <a:pPr marL="12700" marR="5080">
              <a:lnSpc>
                <a:spcPct val="100800"/>
              </a:lnSpc>
              <a:spcBef>
                <a:spcPts val="75"/>
              </a:spcBef>
            </a:pPr>
            <a:r>
              <a:rPr sz="2400" spc="-5" dirty="0">
                <a:solidFill>
                  <a:srgbClr val="FF0000"/>
                </a:solidFill>
                <a:latin typeface="Calibri"/>
                <a:cs typeface="Calibri"/>
              </a:rPr>
              <a:t>Notice </a:t>
            </a:r>
            <a:r>
              <a:rPr sz="2400" spc="-10" dirty="0">
                <a:solidFill>
                  <a:srgbClr val="FF0000"/>
                </a:solidFill>
                <a:latin typeface="Calibri"/>
                <a:cs typeface="Calibri"/>
              </a:rPr>
              <a:t>here</a:t>
            </a:r>
            <a:r>
              <a:rPr sz="2400" dirty="0">
                <a:solidFill>
                  <a:srgbClr val="FF0000"/>
                </a:solidFill>
                <a:latin typeface="Calibri"/>
                <a:cs typeface="Calibri"/>
              </a:rPr>
              <a:t> </a:t>
            </a:r>
            <a:r>
              <a:rPr sz="2400" spc="-5" dirty="0">
                <a:solidFill>
                  <a:srgbClr val="FF0000"/>
                </a:solidFill>
                <a:latin typeface="Calibri"/>
                <a:cs typeface="Calibri"/>
              </a:rPr>
              <a:t>the</a:t>
            </a:r>
            <a:r>
              <a:rPr sz="2400" dirty="0">
                <a:solidFill>
                  <a:srgbClr val="FF0000"/>
                </a:solidFill>
                <a:latin typeface="Calibri"/>
                <a:cs typeface="Calibri"/>
              </a:rPr>
              <a:t> </a:t>
            </a:r>
            <a:r>
              <a:rPr sz="2400" spc="-10" dirty="0">
                <a:solidFill>
                  <a:srgbClr val="FF0000"/>
                </a:solidFill>
                <a:latin typeface="Calibri"/>
                <a:cs typeface="Calibri"/>
              </a:rPr>
              <a:t>order</a:t>
            </a:r>
            <a:r>
              <a:rPr sz="2400" spc="-5" dirty="0">
                <a:solidFill>
                  <a:srgbClr val="FF0000"/>
                </a:solidFill>
                <a:latin typeface="Calibri"/>
                <a:cs typeface="Calibri"/>
              </a:rPr>
              <a:t> of</a:t>
            </a:r>
            <a:r>
              <a:rPr sz="2400" dirty="0">
                <a:solidFill>
                  <a:srgbClr val="FF0000"/>
                </a:solidFill>
                <a:latin typeface="Calibri"/>
                <a:cs typeface="Calibri"/>
              </a:rPr>
              <a:t> </a:t>
            </a:r>
            <a:r>
              <a:rPr sz="2400" spc="-5" dirty="0">
                <a:solidFill>
                  <a:srgbClr val="FF0000"/>
                </a:solidFill>
                <a:latin typeface="Calibri"/>
                <a:cs typeface="Calibri"/>
              </a:rPr>
              <a:t>the</a:t>
            </a:r>
            <a:r>
              <a:rPr sz="2400" dirty="0">
                <a:solidFill>
                  <a:srgbClr val="FF0000"/>
                </a:solidFill>
                <a:latin typeface="Calibri"/>
                <a:cs typeface="Calibri"/>
              </a:rPr>
              <a:t> </a:t>
            </a:r>
            <a:r>
              <a:rPr sz="2400" spc="-10" dirty="0">
                <a:solidFill>
                  <a:srgbClr val="FF0000"/>
                </a:solidFill>
                <a:latin typeface="Calibri"/>
                <a:cs typeface="Calibri"/>
              </a:rPr>
              <a:t>arguments </a:t>
            </a:r>
            <a:r>
              <a:rPr sz="2400" spc="-20" dirty="0">
                <a:solidFill>
                  <a:srgbClr val="FF0000"/>
                </a:solidFill>
                <a:latin typeface="Calibri"/>
                <a:cs typeface="Calibri"/>
              </a:rPr>
              <a:t>have </a:t>
            </a:r>
            <a:r>
              <a:rPr sz="2400" spc="-15" dirty="0">
                <a:solidFill>
                  <a:srgbClr val="FF0000"/>
                </a:solidFill>
                <a:latin typeface="Calibri"/>
                <a:cs typeface="Calibri"/>
              </a:rPr>
              <a:t> </a:t>
            </a:r>
            <a:r>
              <a:rPr sz="2400" spc="-5" dirty="0">
                <a:solidFill>
                  <a:srgbClr val="FF0000"/>
                </a:solidFill>
                <a:latin typeface="Calibri"/>
                <a:cs typeface="Calibri"/>
              </a:rPr>
              <a:t>changed</a:t>
            </a:r>
            <a:r>
              <a:rPr sz="2400" spc="-10" dirty="0">
                <a:solidFill>
                  <a:srgbClr val="FF0000"/>
                </a:solidFill>
                <a:latin typeface="Calibri"/>
                <a:cs typeface="Calibri"/>
              </a:rPr>
              <a:t> by</a:t>
            </a:r>
            <a:r>
              <a:rPr sz="2400" spc="-5" dirty="0">
                <a:solidFill>
                  <a:srgbClr val="FF0000"/>
                </a:solidFill>
                <a:latin typeface="Calibri"/>
                <a:cs typeface="Calibri"/>
              </a:rPr>
              <a:t> using</a:t>
            </a:r>
            <a:r>
              <a:rPr sz="2400" spc="-10" dirty="0">
                <a:solidFill>
                  <a:srgbClr val="FF0000"/>
                </a:solidFill>
                <a:latin typeface="Calibri"/>
                <a:cs typeface="Calibri"/>
              </a:rPr>
              <a:t> explicitly</a:t>
            </a:r>
            <a:r>
              <a:rPr sz="2400" spc="-5" dirty="0">
                <a:solidFill>
                  <a:srgbClr val="FF0000"/>
                </a:solidFill>
                <a:latin typeface="Calibri"/>
                <a:cs typeface="Calibri"/>
              </a:rPr>
              <a:t> the</a:t>
            </a:r>
            <a:r>
              <a:rPr sz="2400" dirty="0">
                <a:solidFill>
                  <a:srgbClr val="FF0000"/>
                </a:solidFill>
                <a:latin typeface="Calibri"/>
                <a:cs typeface="Calibri"/>
              </a:rPr>
              <a:t> </a:t>
            </a:r>
            <a:r>
              <a:rPr sz="2400" spc="-25" dirty="0">
                <a:solidFill>
                  <a:srgbClr val="FF0000"/>
                </a:solidFill>
                <a:latin typeface="Calibri"/>
                <a:cs typeface="Calibri"/>
              </a:rPr>
              <a:t>keyword</a:t>
            </a:r>
            <a:r>
              <a:rPr sz="2400" spc="-5" dirty="0">
                <a:solidFill>
                  <a:srgbClr val="FF0000"/>
                </a:solidFill>
                <a:latin typeface="Calibri"/>
                <a:cs typeface="Calibri"/>
              </a:rPr>
              <a:t> </a:t>
            </a:r>
            <a:r>
              <a:rPr sz="2400" spc="-10" dirty="0">
                <a:solidFill>
                  <a:srgbClr val="FF0000"/>
                </a:solidFill>
                <a:latin typeface="Calibri"/>
                <a:cs typeface="Calibri"/>
              </a:rPr>
              <a:t>argument</a:t>
            </a:r>
            <a:endParaRPr sz="2400">
              <a:latin typeface="Calibri"/>
              <a:cs typeface="Calibri"/>
            </a:endParaRPr>
          </a:p>
        </p:txBody>
      </p:sp>
      <p:sp>
        <p:nvSpPr>
          <p:cNvPr id="9" name="object 9"/>
          <p:cNvSpPr txBox="1"/>
          <p:nvPr/>
        </p:nvSpPr>
        <p:spPr>
          <a:xfrm>
            <a:off x="2059941" y="1522476"/>
            <a:ext cx="6087745" cy="2961005"/>
          </a:xfrm>
          <a:prstGeom prst="rect">
            <a:avLst/>
          </a:prstGeom>
        </p:spPr>
        <p:txBody>
          <a:bodyPr vert="horz" wrap="square" lIns="0" tIns="12700" rIns="0" bIns="0" rtlCol="0">
            <a:spAutoFit/>
          </a:bodyPr>
          <a:lstStyle/>
          <a:p>
            <a:pPr marL="469900" marR="100965" indent="-457200">
              <a:lnSpc>
                <a:spcPct val="120000"/>
              </a:lnSpc>
              <a:spcBef>
                <a:spcPts val="100"/>
              </a:spcBef>
            </a:pPr>
            <a:r>
              <a:rPr sz="3200" spc="170" dirty="0">
                <a:solidFill>
                  <a:srgbClr val="FFFFFF"/>
                </a:solidFill>
                <a:latin typeface="Arial MT"/>
                <a:cs typeface="Arial MT"/>
              </a:rPr>
              <a:t>def</a:t>
            </a:r>
            <a:r>
              <a:rPr sz="3200" spc="229" dirty="0">
                <a:solidFill>
                  <a:srgbClr val="FFFFFF"/>
                </a:solidFill>
                <a:latin typeface="Arial MT"/>
                <a:cs typeface="Arial MT"/>
              </a:rPr>
              <a:t> </a:t>
            </a:r>
            <a:r>
              <a:rPr sz="3200" spc="150" dirty="0">
                <a:solidFill>
                  <a:srgbClr val="0070C0"/>
                </a:solidFill>
                <a:latin typeface="Arial MT"/>
                <a:cs typeface="Arial MT"/>
              </a:rPr>
              <a:t>power(</a:t>
            </a:r>
            <a:r>
              <a:rPr sz="3200" spc="150" dirty="0">
                <a:solidFill>
                  <a:srgbClr val="FFFFFF"/>
                </a:solidFill>
                <a:latin typeface="Arial MT"/>
                <a:cs typeface="Arial MT"/>
              </a:rPr>
              <a:t>number,</a:t>
            </a:r>
            <a:r>
              <a:rPr sz="3200" spc="-110" dirty="0">
                <a:solidFill>
                  <a:srgbClr val="FFFFFF"/>
                </a:solidFill>
                <a:latin typeface="Arial MT"/>
                <a:cs typeface="Arial MT"/>
              </a:rPr>
              <a:t> </a:t>
            </a:r>
            <a:r>
              <a:rPr sz="3200" spc="135" dirty="0">
                <a:solidFill>
                  <a:srgbClr val="FFFFFF"/>
                </a:solidFill>
                <a:latin typeface="Arial MT"/>
                <a:cs typeface="Arial MT"/>
              </a:rPr>
              <a:t>exponent</a:t>
            </a:r>
            <a:r>
              <a:rPr sz="3200" spc="135" dirty="0">
                <a:solidFill>
                  <a:srgbClr val="0070C0"/>
                </a:solidFill>
                <a:latin typeface="Arial MT"/>
                <a:cs typeface="Arial MT"/>
              </a:rPr>
              <a:t>)</a:t>
            </a:r>
            <a:r>
              <a:rPr sz="3200" spc="135" dirty="0">
                <a:solidFill>
                  <a:srgbClr val="FFFFFF"/>
                </a:solidFill>
                <a:latin typeface="Arial MT"/>
                <a:cs typeface="Arial MT"/>
              </a:rPr>
              <a:t>: </a:t>
            </a:r>
            <a:r>
              <a:rPr sz="3200" spc="-875" dirty="0">
                <a:solidFill>
                  <a:srgbClr val="FFFFFF"/>
                </a:solidFill>
                <a:latin typeface="Arial MT"/>
                <a:cs typeface="Arial MT"/>
              </a:rPr>
              <a:t> </a:t>
            </a:r>
            <a:r>
              <a:rPr sz="3200" spc="165" dirty="0">
                <a:solidFill>
                  <a:srgbClr val="FFFFFF"/>
                </a:solidFill>
                <a:latin typeface="Arial MT"/>
                <a:cs typeface="Arial MT"/>
              </a:rPr>
              <a:t>print(number**exponent)</a:t>
            </a:r>
            <a:endParaRPr sz="3200" dirty="0">
              <a:latin typeface="Arial MT"/>
              <a:cs typeface="Arial MT"/>
            </a:endParaRPr>
          </a:p>
          <a:p>
            <a:pPr>
              <a:spcBef>
                <a:spcPts val="20"/>
              </a:spcBef>
            </a:pPr>
            <a:endParaRPr sz="4050" dirty="0">
              <a:latin typeface="Arial MT"/>
              <a:cs typeface="Arial MT"/>
            </a:endParaRPr>
          </a:p>
          <a:p>
            <a:pPr marL="12700" marR="5080">
              <a:lnSpc>
                <a:spcPct val="120000"/>
              </a:lnSpc>
              <a:tabLst>
                <a:tab pos="2482850" algn="l"/>
              </a:tabLst>
            </a:pPr>
            <a:r>
              <a:rPr sz="3200" spc="170" dirty="0">
                <a:solidFill>
                  <a:srgbClr val="0070C0"/>
                </a:solidFill>
                <a:latin typeface="Arial MT"/>
                <a:cs typeface="Arial MT"/>
              </a:rPr>
              <a:t>power(</a:t>
            </a:r>
            <a:r>
              <a:rPr sz="3200" spc="170" dirty="0">
                <a:solidFill>
                  <a:srgbClr val="FFFFFF"/>
                </a:solidFill>
                <a:latin typeface="Arial MT"/>
                <a:cs typeface="Arial MT"/>
              </a:rPr>
              <a:t>2,</a:t>
            </a:r>
            <a:r>
              <a:rPr sz="3200" spc="-95" dirty="0">
                <a:solidFill>
                  <a:srgbClr val="FFFFFF"/>
                </a:solidFill>
                <a:latin typeface="Arial MT"/>
                <a:cs typeface="Arial MT"/>
              </a:rPr>
              <a:t> </a:t>
            </a:r>
            <a:r>
              <a:rPr sz="3200" spc="90" dirty="0">
                <a:solidFill>
                  <a:srgbClr val="FFFFFF"/>
                </a:solidFill>
                <a:latin typeface="Arial MT"/>
                <a:cs typeface="Arial MT"/>
              </a:rPr>
              <a:t>4</a:t>
            </a:r>
            <a:r>
              <a:rPr sz="3200" spc="90" dirty="0">
                <a:solidFill>
                  <a:srgbClr val="0070C0"/>
                </a:solidFill>
                <a:latin typeface="Arial MT"/>
                <a:cs typeface="Arial MT"/>
              </a:rPr>
              <a:t>)	</a:t>
            </a:r>
            <a:r>
              <a:rPr sz="4800" spc="172" baseline="-3472" dirty="0">
                <a:solidFill>
                  <a:srgbClr val="FFFFFF"/>
                </a:solidFill>
                <a:latin typeface="Arial MT"/>
                <a:cs typeface="Arial MT"/>
              </a:rPr>
              <a:t>16 </a:t>
            </a:r>
            <a:r>
              <a:rPr sz="4800" spc="179" baseline="-3472" dirty="0">
                <a:solidFill>
                  <a:srgbClr val="FFFFFF"/>
                </a:solidFill>
                <a:latin typeface="Arial MT"/>
                <a:cs typeface="Arial MT"/>
              </a:rPr>
              <a:t> </a:t>
            </a:r>
            <a:r>
              <a:rPr sz="3200" spc="145" dirty="0">
                <a:solidFill>
                  <a:srgbClr val="0070C0"/>
                </a:solidFill>
                <a:latin typeface="Arial MT"/>
                <a:cs typeface="Arial MT"/>
              </a:rPr>
              <a:t>power(</a:t>
            </a:r>
            <a:r>
              <a:rPr sz="3200" spc="145" dirty="0">
                <a:solidFill>
                  <a:srgbClr val="FFFFFF"/>
                </a:solidFill>
                <a:latin typeface="Arial MT"/>
                <a:cs typeface="Arial MT"/>
              </a:rPr>
              <a:t>exponent=4,</a:t>
            </a:r>
            <a:r>
              <a:rPr sz="3200" spc="-105" dirty="0">
                <a:solidFill>
                  <a:srgbClr val="FFFFFF"/>
                </a:solidFill>
                <a:latin typeface="Arial MT"/>
                <a:cs typeface="Arial MT"/>
              </a:rPr>
              <a:t> </a:t>
            </a:r>
            <a:r>
              <a:rPr sz="3200" spc="140" dirty="0">
                <a:solidFill>
                  <a:srgbClr val="FFFFFF"/>
                </a:solidFill>
                <a:latin typeface="Arial MT"/>
                <a:cs typeface="Arial MT"/>
              </a:rPr>
              <a:t>number=2</a:t>
            </a:r>
            <a:r>
              <a:rPr sz="3200" spc="140" dirty="0">
                <a:solidFill>
                  <a:srgbClr val="0070C0"/>
                </a:solidFill>
                <a:latin typeface="Arial MT"/>
                <a:cs typeface="Arial MT"/>
              </a:rPr>
              <a:t>)</a:t>
            </a:r>
            <a:endParaRPr sz="3200" dirty="0">
              <a:latin typeface="Arial MT"/>
              <a:cs typeface="Arial MT"/>
            </a:endParaRPr>
          </a:p>
        </p:txBody>
      </p:sp>
      <p:grpSp>
        <p:nvGrpSpPr>
          <p:cNvPr id="10" name="object 10"/>
          <p:cNvGrpSpPr/>
          <p:nvPr/>
        </p:nvGrpSpPr>
        <p:grpSpPr>
          <a:xfrm>
            <a:off x="3581400" y="1941576"/>
            <a:ext cx="2840990" cy="1652270"/>
            <a:chOff x="2057400" y="1941576"/>
            <a:chExt cx="2840990" cy="1652270"/>
          </a:xfrm>
        </p:grpSpPr>
        <p:pic>
          <p:nvPicPr>
            <p:cNvPr id="11" name="object 11"/>
            <p:cNvPicPr/>
            <p:nvPr/>
          </p:nvPicPr>
          <p:blipFill>
            <a:blip r:embed="rId4" cstate="print"/>
            <a:stretch>
              <a:fillRect/>
            </a:stretch>
          </p:blipFill>
          <p:spPr>
            <a:xfrm>
              <a:off x="2057400" y="1941576"/>
              <a:ext cx="1188720" cy="1597152"/>
            </a:xfrm>
            <a:prstGeom prst="rect">
              <a:avLst/>
            </a:prstGeom>
          </p:spPr>
        </p:pic>
        <p:sp>
          <p:nvSpPr>
            <p:cNvPr id="12" name="object 12"/>
            <p:cNvSpPr/>
            <p:nvPr/>
          </p:nvSpPr>
          <p:spPr>
            <a:xfrm>
              <a:off x="2098450" y="2089941"/>
              <a:ext cx="978535" cy="1388745"/>
            </a:xfrm>
            <a:custGeom>
              <a:avLst/>
              <a:gdLst/>
              <a:ahLst/>
              <a:cxnLst/>
              <a:rect l="l" t="t" r="r" b="b"/>
              <a:pathLst>
                <a:path w="978535" h="1388745">
                  <a:moveTo>
                    <a:pt x="945408" y="46455"/>
                  </a:moveTo>
                  <a:lnTo>
                    <a:pt x="919657" y="58323"/>
                  </a:lnTo>
                  <a:lnTo>
                    <a:pt x="0" y="1371749"/>
                  </a:lnTo>
                  <a:lnTo>
                    <a:pt x="23407" y="1388139"/>
                  </a:lnTo>
                  <a:lnTo>
                    <a:pt x="943064" y="74714"/>
                  </a:lnTo>
                  <a:lnTo>
                    <a:pt x="945408" y="46455"/>
                  </a:lnTo>
                  <a:close/>
                </a:path>
                <a:path w="978535" h="1388745">
                  <a:moveTo>
                    <a:pt x="976688" y="15041"/>
                  </a:moveTo>
                  <a:lnTo>
                    <a:pt x="949963" y="15041"/>
                  </a:lnTo>
                  <a:lnTo>
                    <a:pt x="973371" y="31431"/>
                  </a:lnTo>
                  <a:lnTo>
                    <a:pt x="943064" y="74714"/>
                  </a:lnTo>
                  <a:lnTo>
                    <a:pt x="938575" y="128814"/>
                  </a:lnTo>
                  <a:lnTo>
                    <a:pt x="944421" y="135718"/>
                  </a:lnTo>
                  <a:lnTo>
                    <a:pt x="960149" y="137022"/>
                  </a:lnTo>
                  <a:lnTo>
                    <a:pt x="967052" y="131177"/>
                  </a:lnTo>
                  <a:lnTo>
                    <a:pt x="976688" y="15041"/>
                  </a:lnTo>
                  <a:close/>
                </a:path>
                <a:path w="978535" h="1388745">
                  <a:moveTo>
                    <a:pt x="977936" y="0"/>
                  </a:moveTo>
                  <a:lnTo>
                    <a:pt x="858394" y="55095"/>
                  </a:lnTo>
                  <a:lnTo>
                    <a:pt x="855262" y="63582"/>
                  </a:lnTo>
                  <a:lnTo>
                    <a:pt x="861867" y="77914"/>
                  </a:lnTo>
                  <a:lnTo>
                    <a:pt x="870355" y="81046"/>
                  </a:lnTo>
                  <a:lnTo>
                    <a:pt x="919657" y="58323"/>
                  </a:lnTo>
                  <a:lnTo>
                    <a:pt x="949963" y="15041"/>
                  </a:lnTo>
                  <a:lnTo>
                    <a:pt x="976688" y="15041"/>
                  </a:lnTo>
                  <a:lnTo>
                    <a:pt x="977936" y="0"/>
                  </a:lnTo>
                  <a:close/>
                </a:path>
                <a:path w="978535" h="1388745">
                  <a:moveTo>
                    <a:pt x="959968" y="22047"/>
                  </a:moveTo>
                  <a:lnTo>
                    <a:pt x="947433" y="22047"/>
                  </a:lnTo>
                  <a:lnTo>
                    <a:pt x="967653" y="36203"/>
                  </a:lnTo>
                  <a:lnTo>
                    <a:pt x="945408" y="46455"/>
                  </a:lnTo>
                  <a:lnTo>
                    <a:pt x="943064" y="74714"/>
                  </a:lnTo>
                  <a:lnTo>
                    <a:pt x="973371" y="31431"/>
                  </a:lnTo>
                  <a:lnTo>
                    <a:pt x="959968" y="22047"/>
                  </a:lnTo>
                  <a:close/>
                </a:path>
                <a:path w="978535" h="1388745">
                  <a:moveTo>
                    <a:pt x="949963" y="15041"/>
                  </a:moveTo>
                  <a:lnTo>
                    <a:pt x="919657" y="58323"/>
                  </a:lnTo>
                  <a:lnTo>
                    <a:pt x="945408" y="46455"/>
                  </a:lnTo>
                  <a:lnTo>
                    <a:pt x="947433" y="22047"/>
                  </a:lnTo>
                  <a:lnTo>
                    <a:pt x="959968" y="22047"/>
                  </a:lnTo>
                  <a:lnTo>
                    <a:pt x="949963" y="15041"/>
                  </a:lnTo>
                  <a:close/>
                </a:path>
                <a:path w="978535" h="1388745">
                  <a:moveTo>
                    <a:pt x="947433" y="22047"/>
                  </a:moveTo>
                  <a:lnTo>
                    <a:pt x="945408" y="46455"/>
                  </a:lnTo>
                  <a:lnTo>
                    <a:pt x="967653" y="36203"/>
                  </a:lnTo>
                  <a:lnTo>
                    <a:pt x="947433" y="22047"/>
                  </a:lnTo>
                  <a:close/>
                </a:path>
              </a:pathLst>
            </a:custGeom>
            <a:solidFill>
              <a:srgbClr val="FF0000"/>
            </a:solidFill>
          </p:spPr>
          <p:txBody>
            <a:bodyPr wrap="square" lIns="0" tIns="0" rIns="0" bIns="0" rtlCol="0"/>
            <a:lstStyle/>
            <a:p>
              <a:endParaRPr/>
            </a:p>
          </p:txBody>
        </p:sp>
        <p:pic>
          <p:nvPicPr>
            <p:cNvPr id="13" name="object 13"/>
            <p:cNvPicPr/>
            <p:nvPr/>
          </p:nvPicPr>
          <p:blipFill>
            <a:blip r:embed="rId5" cstate="print"/>
            <a:stretch>
              <a:fillRect/>
            </a:stretch>
          </p:blipFill>
          <p:spPr>
            <a:xfrm>
              <a:off x="2545080" y="1941576"/>
              <a:ext cx="2353056" cy="1652015"/>
            </a:xfrm>
            <a:prstGeom prst="rect">
              <a:avLst/>
            </a:prstGeom>
          </p:spPr>
        </p:pic>
        <p:sp>
          <p:nvSpPr>
            <p:cNvPr id="14" name="object 14"/>
            <p:cNvSpPr/>
            <p:nvPr/>
          </p:nvSpPr>
          <p:spPr>
            <a:xfrm>
              <a:off x="2585297" y="2089959"/>
              <a:ext cx="2144395" cy="1443355"/>
            </a:xfrm>
            <a:custGeom>
              <a:avLst/>
              <a:gdLst/>
              <a:ahLst/>
              <a:cxnLst/>
              <a:rect l="l" t="t" r="r" b="b"/>
              <a:pathLst>
                <a:path w="2144395" h="1443354">
                  <a:moveTo>
                    <a:pt x="2096950" y="31569"/>
                  </a:moveTo>
                  <a:lnTo>
                    <a:pt x="2068650" y="33335"/>
                  </a:lnTo>
                  <a:lnTo>
                    <a:pt x="0" y="1419571"/>
                  </a:lnTo>
                  <a:lnTo>
                    <a:pt x="15908" y="1443309"/>
                  </a:lnTo>
                  <a:lnTo>
                    <a:pt x="2084556" y="57073"/>
                  </a:lnTo>
                  <a:lnTo>
                    <a:pt x="2096950" y="31569"/>
                  </a:lnTo>
                  <a:close/>
                </a:path>
                <a:path w="2144395" h="1443354">
                  <a:moveTo>
                    <a:pt x="2142154" y="3924"/>
                  </a:moveTo>
                  <a:lnTo>
                    <a:pt x="2112539" y="3924"/>
                  </a:lnTo>
                  <a:lnTo>
                    <a:pt x="2128446" y="27661"/>
                  </a:lnTo>
                  <a:lnTo>
                    <a:pt x="2084556" y="57073"/>
                  </a:lnTo>
                  <a:lnTo>
                    <a:pt x="2060829" y="105900"/>
                  </a:lnTo>
                  <a:lnTo>
                    <a:pt x="2063786" y="114449"/>
                  </a:lnTo>
                  <a:lnTo>
                    <a:pt x="2077981" y="121347"/>
                  </a:lnTo>
                  <a:lnTo>
                    <a:pt x="2086529" y="118389"/>
                  </a:lnTo>
                  <a:lnTo>
                    <a:pt x="2142154" y="3924"/>
                  </a:lnTo>
                  <a:close/>
                </a:path>
                <a:path w="2144395" h="1443354">
                  <a:moveTo>
                    <a:pt x="2116302" y="9540"/>
                  </a:moveTo>
                  <a:lnTo>
                    <a:pt x="2107655" y="9540"/>
                  </a:lnTo>
                  <a:lnTo>
                    <a:pt x="2121395" y="30044"/>
                  </a:lnTo>
                  <a:lnTo>
                    <a:pt x="2096950" y="31569"/>
                  </a:lnTo>
                  <a:lnTo>
                    <a:pt x="2084556" y="57073"/>
                  </a:lnTo>
                  <a:lnTo>
                    <a:pt x="2128446" y="27661"/>
                  </a:lnTo>
                  <a:lnTo>
                    <a:pt x="2116302" y="9540"/>
                  </a:lnTo>
                  <a:close/>
                </a:path>
                <a:path w="2144395" h="1443354">
                  <a:moveTo>
                    <a:pt x="2144060" y="0"/>
                  </a:moveTo>
                  <a:lnTo>
                    <a:pt x="2012688" y="8196"/>
                  </a:lnTo>
                  <a:lnTo>
                    <a:pt x="2006702" y="14979"/>
                  </a:lnTo>
                  <a:lnTo>
                    <a:pt x="2007685" y="30730"/>
                  </a:lnTo>
                  <a:lnTo>
                    <a:pt x="2014467" y="36715"/>
                  </a:lnTo>
                  <a:lnTo>
                    <a:pt x="2068650" y="33335"/>
                  </a:lnTo>
                  <a:lnTo>
                    <a:pt x="2112539" y="3924"/>
                  </a:lnTo>
                  <a:lnTo>
                    <a:pt x="2142154" y="3924"/>
                  </a:lnTo>
                  <a:lnTo>
                    <a:pt x="2144060" y="0"/>
                  </a:lnTo>
                  <a:close/>
                </a:path>
                <a:path w="2144395" h="1443354">
                  <a:moveTo>
                    <a:pt x="2112539" y="3924"/>
                  </a:moveTo>
                  <a:lnTo>
                    <a:pt x="2068650" y="33335"/>
                  </a:lnTo>
                  <a:lnTo>
                    <a:pt x="2096950" y="31569"/>
                  </a:lnTo>
                  <a:lnTo>
                    <a:pt x="2107655" y="9540"/>
                  </a:lnTo>
                  <a:lnTo>
                    <a:pt x="2116302" y="9540"/>
                  </a:lnTo>
                  <a:lnTo>
                    <a:pt x="2112539" y="3924"/>
                  </a:lnTo>
                  <a:close/>
                </a:path>
                <a:path w="2144395" h="1443354">
                  <a:moveTo>
                    <a:pt x="2107655" y="9540"/>
                  </a:moveTo>
                  <a:lnTo>
                    <a:pt x="2096950" y="31569"/>
                  </a:lnTo>
                  <a:lnTo>
                    <a:pt x="2121395" y="30044"/>
                  </a:lnTo>
                  <a:lnTo>
                    <a:pt x="2107655" y="9540"/>
                  </a:lnTo>
                  <a:close/>
                </a:path>
              </a:pathLst>
            </a:custGeom>
            <a:solidFill>
              <a:srgbClr val="FF0000"/>
            </a:solidFill>
          </p:spPr>
          <p:txBody>
            <a:bodyPr wrap="square" lIns="0" tIns="0" rIns="0" bIns="0" rtlCol="0"/>
            <a:lstStyle/>
            <a:p>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584099" y="486156"/>
            <a:ext cx="5023485" cy="695960"/>
          </a:xfrm>
          <a:prstGeom prst="rect">
            <a:avLst/>
          </a:prstGeom>
        </p:spPr>
        <p:txBody>
          <a:bodyPr vert="horz" wrap="square" lIns="0" tIns="12700" rIns="0" bIns="0" rtlCol="0" anchor="ctr">
            <a:spAutoFit/>
          </a:bodyPr>
          <a:lstStyle/>
          <a:p>
            <a:pPr marL="12700">
              <a:lnSpc>
                <a:spcPct val="100000"/>
              </a:lnSpc>
              <a:spcBef>
                <a:spcPts val="100"/>
              </a:spcBef>
            </a:pPr>
            <a:r>
              <a:rPr spc="190" dirty="0"/>
              <a:t>Default</a:t>
            </a:r>
            <a:r>
              <a:rPr spc="-185" dirty="0"/>
              <a:t> </a:t>
            </a:r>
            <a:r>
              <a:rPr spc="235" dirty="0"/>
              <a:t>arguments</a:t>
            </a:r>
          </a:p>
        </p:txBody>
      </p:sp>
      <p:sp>
        <p:nvSpPr>
          <p:cNvPr id="3" name="object 3"/>
          <p:cNvSpPr txBox="1"/>
          <p:nvPr/>
        </p:nvSpPr>
        <p:spPr>
          <a:xfrm>
            <a:off x="2059940" y="1581404"/>
            <a:ext cx="8051800" cy="3560445"/>
          </a:xfrm>
          <a:prstGeom prst="rect">
            <a:avLst/>
          </a:prstGeom>
        </p:spPr>
        <p:txBody>
          <a:bodyPr vert="horz" wrap="square" lIns="0" tIns="66675" rIns="0" bIns="0" rtlCol="0">
            <a:spAutoFit/>
          </a:bodyPr>
          <a:lstStyle/>
          <a:p>
            <a:pPr marL="355600" marR="5080" indent="-342900">
              <a:lnSpc>
                <a:spcPts val="3220"/>
              </a:lnSpc>
              <a:spcBef>
                <a:spcPts val="525"/>
              </a:spcBef>
              <a:buChar char="•"/>
              <a:tabLst>
                <a:tab pos="354965" algn="l"/>
                <a:tab pos="355600" algn="l"/>
              </a:tabLst>
            </a:pPr>
            <a:r>
              <a:rPr sz="3000" spc="125" dirty="0">
                <a:solidFill>
                  <a:srgbClr val="FFFFFF"/>
                </a:solidFill>
                <a:latin typeface="Arial MT"/>
                <a:cs typeface="Arial MT"/>
              </a:rPr>
              <a:t>Python</a:t>
            </a:r>
            <a:r>
              <a:rPr sz="3000" spc="-90" dirty="0">
                <a:solidFill>
                  <a:srgbClr val="FFFFFF"/>
                </a:solidFill>
                <a:latin typeface="Arial MT"/>
                <a:cs typeface="Arial MT"/>
              </a:rPr>
              <a:t> </a:t>
            </a:r>
            <a:r>
              <a:rPr sz="3000" spc="155" dirty="0">
                <a:solidFill>
                  <a:srgbClr val="FFFFFF"/>
                </a:solidFill>
                <a:latin typeface="Arial MT"/>
                <a:cs typeface="Arial MT"/>
              </a:rPr>
              <a:t>allows</a:t>
            </a:r>
            <a:r>
              <a:rPr sz="3000" spc="-85" dirty="0">
                <a:solidFill>
                  <a:srgbClr val="FFFFFF"/>
                </a:solidFill>
                <a:latin typeface="Arial MT"/>
                <a:cs typeface="Arial MT"/>
              </a:rPr>
              <a:t> </a:t>
            </a:r>
            <a:r>
              <a:rPr sz="3000" spc="170" dirty="0">
                <a:solidFill>
                  <a:srgbClr val="FFFFFF"/>
                </a:solidFill>
                <a:latin typeface="Arial MT"/>
                <a:cs typeface="Arial MT"/>
              </a:rPr>
              <a:t>function</a:t>
            </a:r>
            <a:r>
              <a:rPr sz="3000" spc="-90" dirty="0">
                <a:solidFill>
                  <a:srgbClr val="FFFFFF"/>
                </a:solidFill>
                <a:latin typeface="Arial MT"/>
                <a:cs typeface="Arial MT"/>
              </a:rPr>
              <a:t> </a:t>
            </a:r>
            <a:r>
              <a:rPr sz="3000" spc="160" dirty="0">
                <a:solidFill>
                  <a:srgbClr val="FFFFFF"/>
                </a:solidFill>
                <a:latin typeface="Arial MT"/>
                <a:cs typeface="Arial MT"/>
              </a:rPr>
              <a:t>arguments</a:t>
            </a:r>
            <a:r>
              <a:rPr sz="3000" spc="-85" dirty="0">
                <a:solidFill>
                  <a:srgbClr val="FFFFFF"/>
                </a:solidFill>
                <a:latin typeface="Arial MT"/>
                <a:cs typeface="Arial MT"/>
              </a:rPr>
              <a:t> </a:t>
            </a:r>
            <a:r>
              <a:rPr sz="3000" spc="185" dirty="0">
                <a:solidFill>
                  <a:srgbClr val="FFFFFF"/>
                </a:solidFill>
                <a:latin typeface="Arial MT"/>
                <a:cs typeface="Arial MT"/>
              </a:rPr>
              <a:t>to</a:t>
            </a:r>
            <a:r>
              <a:rPr sz="3000" spc="-90" dirty="0">
                <a:solidFill>
                  <a:srgbClr val="FFFFFF"/>
                </a:solidFill>
                <a:latin typeface="Arial MT"/>
                <a:cs typeface="Arial MT"/>
              </a:rPr>
              <a:t> </a:t>
            </a:r>
            <a:r>
              <a:rPr sz="3000" spc="95" dirty="0">
                <a:solidFill>
                  <a:srgbClr val="FFFFFF"/>
                </a:solidFill>
                <a:latin typeface="Arial MT"/>
                <a:cs typeface="Arial MT"/>
              </a:rPr>
              <a:t>have </a:t>
            </a:r>
            <a:r>
              <a:rPr sz="3000" spc="-815" dirty="0">
                <a:solidFill>
                  <a:srgbClr val="FFFFFF"/>
                </a:solidFill>
                <a:latin typeface="Arial MT"/>
                <a:cs typeface="Arial MT"/>
              </a:rPr>
              <a:t> </a:t>
            </a:r>
            <a:r>
              <a:rPr sz="3000" spc="150" dirty="0">
                <a:solidFill>
                  <a:srgbClr val="FFFFFF"/>
                </a:solidFill>
                <a:latin typeface="Arial MT"/>
                <a:cs typeface="Arial MT"/>
              </a:rPr>
              <a:t>default</a:t>
            </a:r>
            <a:r>
              <a:rPr sz="3000" spc="-90" dirty="0">
                <a:solidFill>
                  <a:srgbClr val="FFFFFF"/>
                </a:solidFill>
                <a:latin typeface="Arial MT"/>
                <a:cs typeface="Arial MT"/>
              </a:rPr>
              <a:t> </a:t>
            </a:r>
            <a:r>
              <a:rPr sz="3000" spc="120" dirty="0">
                <a:solidFill>
                  <a:srgbClr val="FFFFFF"/>
                </a:solidFill>
                <a:latin typeface="Arial MT"/>
                <a:cs typeface="Arial MT"/>
              </a:rPr>
              <a:t>values</a:t>
            </a:r>
            <a:endParaRPr sz="3000">
              <a:latin typeface="Arial MT"/>
              <a:cs typeface="Arial MT"/>
            </a:endParaRPr>
          </a:p>
          <a:p>
            <a:pPr marL="755650" marR="33655" indent="-285750">
              <a:lnSpc>
                <a:spcPts val="2900"/>
              </a:lnSpc>
              <a:spcBef>
                <a:spcPts val="509"/>
              </a:spcBef>
            </a:pPr>
            <a:r>
              <a:rPr sz="2600" dirty="0">
                <a:solidFill>
                  <a:srgbClr val="FFFFFF"/>
                </a:solidFill>
                <a:latin typeface="Arial MT"/>
                <a:cs typeface="Arial MT"/>
              </a:rPr>
              <a:t>–</a:t>
            </a:r>
            <a:r>
              <a:rPr sz="2600" spc="75" dirty="0">
                <a:solidFill>
                  <a:srgbClr val="FFFFFF"/>
                </a:solidFill>
                <a:latin typeface="Arial MT"/>
                <a:cs typeface="Arial MT"/>
              </a:rPr>
              <a:t> </a:t>
            </a:r>
            <a:r>
              <a:rPr sz="2600" spc="110" dirty="0">
                <a:solidFill>
                  <a:srgbClr val="FFFFFF"/>
                </a:solidFill>
                <a:latin typeface="Arial MT"/>
                <a:cs typeface="Arial MT"/>
              </a:rPr>
              <a:t>If</a:t>
            </a:r>
            <a:r>
              <a:rPr sz="2600" spc="204" dirty="0">
                <a:solidFill>
                  <a:srgbClr val="FFFFFF"/>
                </a:solidFill>
                <a:latin typeface="Arial MT"/>
                <a:cs typeface="Arial MT"/>
              </a:rPr>
              <a:t> </a:t>
            </a:r>
            <a:r>
              <a:rPr sz="2600" spc="140" dirty="0">
                <a:solidFill>
                  <a:srgbClr val="FFFFFF"/>
                </a:solidFill>
                <a:latin typeface="Arial MT"/>
                <a:cs typeface="Arial MT"/>
              </a:rPr>
              <a:t>the</a:t>
            </a:r>
            <a:r>
              <a:rPr sz="2600" spc="-70" dirty="0">
                <a:solidFill>
                  <a:srgbClr val="FFFFFF"/>
                </a:solidFill>
                <a:latin typeface="Arial MT"/>
                <a:cs typeface="Arial MT"/>
              </a:rPr>
              <a:t> </a:t>
            </a:r>
            <a:r>
              <a:rPr sz="2600" spc="150" dirty="0">
                <a:solidFill>
                  <a:srgbClr val="FFFFFF"/>
                </a:solidFill>
                <a:latin typeface="Arial MT"/>
                <a:cs typeface="Arial MT"/>
              </a:rPr>
              <a:t>function</a:t>
            </a:r>
            <a:r>
              <a:rPr sz="2600" spc="-75" dirty="0">
                <a:solidFill>
                  <a:srgbClr val="FFFFFF"/>
                </a:solidFill>
                <a:latin typeface="Arial MT"/>
                <a:cs typeface="Arial MT"/>
              </a:rPr>
              <a:t> </a:t>
            </a:r>
            <a:r>
              <a:rPr sz="2600" spc="114" dirty="0">
                <a:solidFill>
                  <a:srgbClr val="FFFFFF"/>
                </a:solidFill>
                <a:latin typeface="Arial MT"/>
                <a:cs typeface="Arial MT"/>
              </a:rPr>
              <a:t>is</a:t>
            </a:r>
            <a:r>
              <a:rPr sz="2600" spc="-75" dirty="0">
                <a:solidFill>
                  <a:srgbClr val="FFFFFF"/>
                </a:solidFill>
                <a:latin typeface="Arial MT"/>
                <a:cs typeface="Arial MT"/>
              </a:rPr>
              <a:t> </a:t>
            </a:r>
            <a:r>
              <a:rPr sz="2600" spc="145" dirty="0">
                <a:solidFill>
                  <a:srgbClr val="FFFFFF"/>
                </a:solidFill>
                <a:latin typeface="Arial MT"/>
                <a:cs typeface="Arial MT"/>
              </a:rPr>
              <a:t>called</a:t>
            </a:r>
            <a:r>
              <a:rPr sz="2600" spc="-75" dirty="0">
                <a:solidFill>
                  <a:srgbClr val="FFFFFF"/>
                </a:solidFill>
                <a:latin typeface="Arial MT"/>
                <a:cs typeface="Arial MT"/>
              </a:rPr>
              <a:t> </a:t>
            </a:r>
            <a:r>
              <a:rPr sz="2600" spc="160" dirty="0">
                <a:solidFill>
                  <a:srgbClr val="FFFFFF"/>
                </a:solidFill>
                <a:latin typeface="Arial MT"/>
                <a:cs typeface="Arial MT"/>
              </a:rPr>
              <a:t>without</a:t>
            </a:r>
            <a:r>
              <a:rPr sz="2600" spc="-75" dirty="0">
                <a:solidFill>
                  <a:srgbClr val="FFFFFF"/>
                </a:solidFill>
                <a:latin typeface="Arial MT"/>
                <a:cs typeface="Arial MT"/>
              </a:rPr>
              <a:t> </a:t>
            </a:r>
            <a:r>
              <a:rPr sz="2600" spc="140" dirty="0">
                <a:solidFill>
                  <a:srgbClr val="FFFFFF"/>
                </a:solidFill>
                <a:latin typeface="Arial MT"/>
                <a:cs typeface="Arial MT"/>
              </a:rPr>
              <a:t>the</a:t>
            </a:r>
            <a:r>
              <a:rPr sz="2600" spc="-70" dirty="0">
                <a:solidFill>
                  <a:srgbClr val="FFFFFF"/>
                </a:solidFill>
                <a:latin typeface="Arial MT"/>
                <a:cs typeface="Arial MT"/>
              </a:rPr>
              <a:t> </a:t>
            </a:r>
            <a:r>
              <a:rPr sz="2600" spc="135" dirty="0">
                <a:solidFill>
                  <a:srgbClr val="FFFFFF"/>
                </a:solidFill>
                <a:latin typeface="Arial MT"/>
                <a:cs typeface="Arial MT"/>
              </a:rPr>
              <a:t>argument, </a:t>
            </a:r>
            <a:r>
              <a:rPr sz="2600" spc="-710" dirty="0">
                <a:solidFill>
                  <a:srgbClr val="FFFFFF"/>
                </a:solidFill>
                <a:latin typeface="Arial MT"/>
                <a:cs typeface="Arial MT"/>
              </a:rPr>
              <a:t> </a:t>
            </a:r>
            <a:r>
              <a:rPr sz="2600" spc="140" dirty="0">
                <a:solidFill>
                  <a:srgbClr val="FFFFFF"/>
                </a:solidFill>
                <a:latin typeface="Arial MT"/>
                <a:cs typeface="Arial MT"/>
              </a:rPr>
              <a:t>the</a:t>
            </a:r>
            <a:r>
              <a:rPr sz="2600" spc="-75" dirty="0">
                <a:solidFill>
                  <a:srgbClr val="FFFFFF"/>
                </a:solidFill>
                <a:latin typeface="Arial MT"/>
                <a:cs typeface="Arial MT"/>
              </a:rPr>
              <a:t> </a:t>
            </a:r>
            <a:r>
              <a:rPr sz="2600" spc="145" dirty="0">
                <a:solidFill>
                  <a:srgbClr val="FFFFFF"/>
                </a:solidFill>
                <a:latin typeface="Arial MT"/>
                <a:cs typeface="Arial MT"/>
              </a:rPr>
              <a:t>argument</a:t>
            </a:r>
            <a:r>
              <a:rPr sz="2600" spc="-70" dirty="0">
                <a:solidFill>
                  <a:srgbClr val="FFFFFF"/>
                </a:solidFill>
                <a:latin typeface="Arial MT"/>
                <a:cs typeface="Arial MT"/>
              </a:rPr>
              <a:t> </a:t>
            </a:r>
            <a:r>
              <a:rPr sz="2600" spc="130" dirty="0">
                <a:solidFill>
                  <a:srgbClr val="FFFFFF"/>
                </a:solidFill>
                <a:latin typeface="Arial MT"/>
                <a:cs typeface="Arial MT"/>
              </a:rPr>
              <a:t>gets</a:t>
            </a:r>
            <a:r>
              <a:rPr sz="2600" spc="-70" dirty="0">
                <a:solidFill>
                  <a:srgbClr val="FFFFFF"/>
                </a:solidFill>
                <a:latin typeface="Arial MT"/>
                <a:cs typeface="Arial MT"/>
              </a:rPr>
              <a:t> </a:t>
            </a:r>
            <a:r>
              <a:rPr sz="2600" spc="140" dirty="0">
                <a:solidFill>
                  <a:srgbClr val="FFFFFF"/>
                </a:solidFill>
                <a:latin typeface="Arial MT"/>
                <a:cs typeface="Arial MT"/>
              </a:rPr>
              <a:t>its</a:t>
            </a:r>
            <a:r>
              <a:rPr sz="2600" spc="-70" dirty="0">
                <a:solidFill>
                  <a:srgbClr val="FFFFFF"/>
                </a:solidFill>
                <a:latin typeface="Arial MT"/>
                <a:cs typeface="Arial MT"/>
              </a:rPr>
              <a:t> </a:t>
            </a:r>
            <a:r>
              <a:rPr sz="2600" spc="130" dirty="0">
                <a:solidFill>
                  <a:srgbClr val="FFFFFF"/>
                </a:solidFill>
                <a:latin typeface="Arial MT"/>
                <a:cs typeface="Arial MT"/>
              </a:rPr>
              <a:t>default</a:t>
            </a:r>
            <a:r>
              <a:rPr sz="2600" spc="-75" dirty="0">
                <a:solidFill>
                  <a:srgbClr val="FFFFFF"/>
                </a:solidFill>
                <a:latin typeface="Arial MT"/>
                <a:cs typeface="Arial MT"/>
              </a:rPr>
              <a:t> </a:t>
            </a:r>
            <a:r>
              <a:rPr sz="2600" spc="100" dirty="0">
                <a:solidFill>
                  <a:srgbClr val="FFFFFF"/>
                </a:solidFill>
                <a:latin typeface="Arial MT"/>
                <a:cs typeface="Arial MT"/>
              </a:rPr>
              <a:t>value</a:t>
            </a:r>
            <a:endParaRPr sz="2600">
              <a:latin typeface="Arial MT"/>
              <a:cs typeface="Arial MT"/>
            </a:endParaRPr>
          </a:p>
          <a:p>
            <a:pPr>
              <a:spcBef>
                <a:spcPts val="25"/>
              </a:spcBef>
            </a:pPr>
            <a:endParaRPr sz="3650">
              <a:latin typeface="Arial MT"/>
              <a:cs typeface="Arial MT"/>
            </a:endParaRPr>
          </a:p>
          <a:p>
            <a:pPr marL="355600" indent="-342900">
              <a:buChar char="•"/>
              <a:tabLst>
                <a:tab pos="354965" algn="l"/>
                <a:tab pos="355600" algn="l"/>
              </a:tabLst>
            </a:pPr>
            <a:r>
              <a:rPr sz="3000" spc="110" dirty="0">
                <a:solidFill>
                  <a:srgbClr val="FFFFFF"/>
                </a:solidFill>
                <a:latin typeface="Arial MT"/>
                <a:cs typeface="Arial MT"/>
              </a:rPr>
              <a:t>Example:</a:t>
            </a:r>
            <a:endParaRPr sz="3000">
              <a:latin typeface="Arial MT"/>
              <a:cs typeface="Arial MT"/>
            </a:endParaRPr>
          </a:p>
          <a:p>
            <a:pPr marL="927100" marR="2225675" indent="-514350">
              <a:lnSpc>
                <a:spcPct val="109200"/>
              </a:lnSpc>
              <a:spcBef>
                <a:spcPts val="20"/>
              </a:spcBef>
            </a:pPr>
            <a:r>
              <a:rPr sz="2600" spc="140" dirty="0">
                <a:solidFill>
                  <a:srgbClr val="FFFFFF"/>
                </a:solidFill>
                <a:latin typeface="Arial MT"/>
                <a:cs typeface="Arial MT"/>
              </a:rPr>
              <a:t>def</a:t>
            </a:r>
            <a:r>
              <a:rPr sz="2600" spc="185" dirty="0">
                <a:solidFill>
                  <a:srgbClr val="FFFFFF"/>
                </a:solidFill>
                <a:latin typeface="Arial MT"/>
                <a:cs typeface="Arial MT"/>
              </a:rPr>
              <a:t> </a:t>
            </a:r>
            <a:r>
              <a:rPr sz="2600" spc="125" dirty="0">
                <a:solidFill>
                  <a:srgbClr val="0070C0"/>
                </a:solidFill>
                <a:latin typeface="Arial MT"/>
                <a:cs typeface="Arial MT"/>
              </a:rPr>
              <a:t>power(</a:t>
            </a:r>
            <a:r>
              <a:rPr sz="2600" spc="125" dirty="0">
                <a:solidFill>
                  <a:srgbClr val="FFFFFF"/>
                </a:solidFill>
                <a:latin typeface="Arial MT"/>
                <a:cs typeface="Arial MT"/>
              </a:rPr>
              <a:t>number,</a:t>
            </a:r>
            <a:r>
              <a:rPr sz="2600" spc="-90" dirty="0">
                <a:solidFill>
                  <a:srgbClr val="FFFFFF"/>
                </a:solidFill>
                <a:latin typeface="Arial MT"/>
                <a:cs typeface="Arial MT"/>
              </a:rPr>
              <a:t> </a:t>
            </a:r>
            <a:r>
              <a:rPr sz="2600" spc="120" dirty="0">
                <a:solidFill>
                  <a:srgbClr val="FFFFFF"/>
                </a:solidFill>
                <a:latin typeface="Arial MT"/>
                <a:cs typeface="Arial MT"/>
              </a:rPr>
              <a:t>exponent</a:t>
            </a:r>
            <a:r>
              <a:rPr sz="2600" spc="-85" dirty="0">
                <a:solidFill>
                  <a:srgbClr val="FFFFFF"/>
                </a:solidFill>
                <a:latin typeface="Arial MT"/>
                <a:cs typeface="Arial MT"/>
              </a:rPr>
              <a:t> </a:t>
            </a:r>
            <a:r>
              <a:rPr sz="2600" spc="-5" dirty="0">
                <a:solidFill>
                  <a:srgbClr val="FFFFFF"/>
                </a:solidFill>
                <a:latin typeface="Arial MT"/>
                <a:cs typeface="Arial MT"/>
              </a:rPr>
              <a:t>=</a:t>
            </a:r>
            <a:r>
              <a:rPr sz="2600" spc="-95" dirty="0">
                <a:solidFill>
                  <a:srgbClr val="FFFFFF"/>
                </a:solidFill>
                <a:latin typeface="Arial MT"/>
                <a:cs typeface="Arial MT"/>
              </a:rPr>
              <a:t> </a:t>
            </a:r>
            <a:r>
              <a:rPr sz="2600" spc="80" dirty="0">
                <a:solidFill>
                  <a:srgbClr val="FFFFFF"/>
                </a:solidFill>
                <a:latin typeface="Arial MT"/>
                <a:cs typeface="Arial MT"/>
              </a:rPr>
              <a:t>2</a:t>
            </a:r>
            <a:r>
              <a:rPr sz="2600" spc="80" dirty="0">
                <a:solidFill>
                  <a:srgbClr val="0070C0"/>
                </a:solidFill>
                <a:latin typeface="Arial MT"/>
                <a:cs typeface="Arial MT"/>
              </a:rPr>
              <a:t>)</a:t>
            </a:r>
            <a:r>
              <a:rPr sz="2600" spc="80" dirty="0">
                <a:solidFill>
                  <a:srgbClr val="FFFFFF"/>
                </a:solidFill>
                <a:latin typeface="Arial MT"/>
                <a:cs typeface="Arial MT"/>
              </a:rPr>
              <a:t>: </a:t>
            </a:r>
            <a:r>
              <a:rPr sz="2600" spc="-710" dirty="0">
                <a:solidFill>
                  <a:srgbClr val="FFFFFF"/>
                </a:solidFill>
                <a:latin typeface="Arial MT"/>
                <a:cs typeface="Arial MT"/>
              </a:rPr>
              <a:t> </a:t>
            </a:r>
            <a:r>
              <a:rPr sz="2600" spc="135" dirty="0">
                <a:solidFill>
                  <a:srgbClr val="FFFFFF"/>
                </a:solidFill>
                <a:latin typeface="Arial MT"/>
                <a:cs typeface="Arial MT"/>
              </a:rPr>
              <a:t>print(number**exponent)</a:t>
            </a:r>
            <a:endParaRPr sz="2600">
              <a:latin typeface="Arial MT"/>
              <a:cs typeface="Arial MT"/>
            </a:endParaRPr>
          </a:p>
        </p:txBody>
      </p:sp>
      <p:sp>
        <p:nvSpPr>
          <p:cNvPr id="4" name="object 4"/>
          <p:cNvSpPr txBox="1"/>
          <p:nvPr/>
        </p:nvSpPr>
        <p:spPr>
          <a:xfrm>
            <a:off x="2459990" y="5594604"/>
            <a:ext cx="1468755" cy="421640"/>
          </a:xfrm>
          <a:prstGeom prst="rect">
            <a:avLst/>
          </a:prstGeom>
        </p:spPr>
        <p:txBody>
          <a:bodyPr vert="horz" wrap="square" lIns="0" tIns="12700" rIns="0" bIns="0" rtlCol="0">
            <a:spAutoFit/>
          </a:bodyPr>
          <a:lstStyle/>
          <a:p>
            <a:pPr marL="12700">
              <a:spcBef>
                <a:spcPts val="100"/>
              </a:spcBef>
            </a:pPr>
            <a:r>
              <a:rPr sz="2600" spc="150" dirty="0">
                <a:solidFill>
                  <a:srgbClr val="0070C0"/>
                </a:solidFill>
                <a:latin typeface="Arial MT"/>
                <a:cs typeface="Arial MT"/>
              </a:rPr>
              <a:t>po</a:t>
            </a:r>
            <a:r>
              <a:rPr sz="2600" spc="195" dirty="0">
                <a:solidFill>
                  <a:srgbClr val="0070C0"/>
                </a:solidFill>
                <a:latin typeface="Arial MT"/>
                <a:cs typeface="Arial MT"/>
              </a:rPr>
              <a:t>w</a:t>
            </a:r>
            <a:r>
              <a:rPr sz="2600" spc="100" dirty="0">
                <a:solidFill>
                  <a:srgbClr val="0070C0"/>
                </a:solidFill>
                <a:latin typeface="Arial MT"/>
                <a:cs typeface="Arial MT"/>
              </a:rPr>
              <a:t>e</a:t>
            </a:r>
            <a:r>
              <a:rPr sz="2600" spc="265" dirty="0">
                <a:solidFill>
                  <a:srgbClr val="0070C0"/>
                </a:solidFill>
                <a:latin typeface="Arial MT"/>
                <a:cs typeface="Arial MT"/>
              </a:rPr>
              <a:t>r</a:t>
            </a:r>
            <a:r>
              <a:rPr sz="2600" spc="50" dirty="0">
                <a:solidFill>
                  <a:srgbClr val="0070C0"/>
                </a:solidFill>
                <a:latin typeface="Arial MT"/>
                <a:cs typeface="Arial MT"/>
              </a:rPr>
              <a:t>(</a:t>
            </a:r>
            <a:r>
              <a:rPr sz="2600" spc="100" dirty="0">
                <a:solidFill>
                  <a:srgbClr val="FFFFFF"/>
                </a:solidFill>
                <a:latin typeface="Arial MT"/>
                <a:cs typeface="Arial MT"/>
              </a:rPr>
              <a:t>2</a:t>
            </a:r>
            <a:r>
              <a:rPr sz="2600" spc="50" dirty="0">
                <a:solidFill>
                  <a:srgbClr val="0070C0"/>
                </a:solidFill>
                <a:latin typeface="Arial MT"/>
                <a:cs typeface="Arial MT"/>
              </a:rPr>
              <a:t>)</a:t>
            </a:r>
            <a:endParaRPr sz="2600">
              <a:latin typeface="Arial MT"/>
              <a:cs typeface="Arial MT"/>
            </a:endParaRPr>
          </a:p>
        </p:txBody>
      </p:sp>
      <p:sp>
        <p:nvSpPr>
          <p:cNvPr id="5" name="object 5"/>
          <p:cNvSpPr txBox="1"/>
          <p:nvPr/>
        </p:nvSpPr>
        <p:spPr>
          <a:xfrm>
            <a:off x="4187187" y="5653532"/>
            <a:ext cx="207010" cy="391160"/>
          </a:xfrm>
          <a:prstGeom prst="rect">
            <a:avLst/>
          </a:prstGeom>
        </p:spPr>
        <p:txBody>
          <a:bodyPr vert="horz" wrap="square" lIns="0" tIns="12700" rIns="0" bIns="0" rtlCol="0">
            <a:spAutoFit/>
          </a:bodyPr>
          <a:lstStyle/>
          <a:p>
            <a:pPr marL="12700">
              <a:spcBef>
                <a:spcPts val="100"/>
              </a:spcBef>
            </a:pPr>
            <a:r>
              <a:rPr sz="2400" spc="90" dirty="0">
                <a:solidFill>
                  <a:srgbClr val="FFFFFF"/>
                </a:solidFill>
                <a:latin typeface="Arial MT"/>
                <a:cs typeface="Arial MT"/>
              </a:rPr>
              <a:t>4</a:t>
            </a:r>
            <a:endParaRPr sz="2400">
              <a:latin typeface="Arial MT"/>
              <a:cs typeface="Arial MT"/>
            </a:endParaRPr>
          </a:p>
        </p:txBody>
      </p:sp>
      <p:sp>
        <p:nvSpPr>
          <p:cNvPr id="6" name="object 6"/>
          <p:cNvSpPr txBox="1"/>
          <p:nvPr/>
        </p:nvSpPr>
        <p:spPr>
          <a:xfrm>
            <a:off x="2459990" y="6039611"/>
            <a:ext cx="2350135" cy="421640"/>
          </a:xfrm>
          <a:prstGeom prst="rect">
            <a:avLst/>
          </a:prstGeom>
        </p:spPr>
        <p:txBody>
          <a:bodyPr vert="horz" wrap="square" lIns="0" tIns="12700" rIns="0" bIns="0" rtlCol="0">
            <a:spAutoFit/>
          </a:bodyPr>
          <a:lstStyle/>
          <a:p>
            <a:pPr marL="12700">
              <a:spcBef>
                <a:spcPts val="100"/>
              </a:spcBef>
            </a:pPr>
            <a:r>
              <a:rPr sz="3900" spc="209" baseline="2136" dirty="0">
                <a:solidFill>
                  <a:srgbClr val="0070C0"/>
                </a:solidFill>
                <a:latin typeface="Arial MT"/>
                <a:cs typeface="Arial MT"/>
              </a:rPr>
              <a:t>power(</a:t>
            </a:r>
            <a:r>
              <a:rPr sz="3900" spc="209" baseline="2136" dirty="0">
                <a:solidFill>
                  <a:srgbClr val="FFFFFF"/>
                </a:solidFill>
                <a:latin typeface="Arial MT"/>
                <a:cs typeface="Arial MT"/>
              </a:rPr>
              <a:t>2,</a:t>
            </a:r>
            <a:r>
              <a:rPr sz="3900" spc="-165" baseline="2136" dirty="0">
                <a:solidFill>
                  <a:srgbClr val="FFFFFF"/>
                </a:solidFill>
                <a:latin typeface="Arial MT"/>
                <a:cs typeface="Arial MT"/>
              </a:rPr>
              <a:t> </a:t>
            </a:r>
            <a:r>
              <a:rPr sz="3900" spc="112" baseline="2136" dirty="0">
                <a:solidFill>
                  <a:srgbClr val="FFFFFF"/>
                </a:solidFill>
                <a:latin typeface="Arial MT"/>
                <a:cs typeface="Arial MT"/>
              </a:rPr>
              <a:t>4</a:t>
            </a:r>
            <a:r>
              <a:rPr sz="3900" spc="112" baseline="2136" dirty="0">
                <a:solidFill>
                  <a:srgbClr val="0070C0"/>
                </a:solidFill>
                <a:latin typeface="Arial MT"/>
                <a:cs typeface="Arial MT"/>
              </a:rPr>
              <a:t>)</a:t>
            </a:r>
            <a:r>
              <a:rPr sz="3900" spc="450" baseline="2136" dirty="0">
                <a:solidFill>
                  <a:srgbClr val="0070C0"/>
                </a:solidFill>
                <a:latin typeface="Arial MT"/>
                <a:cs typeface="Arial MT"/>
              </a:rPr>
              <a:t> </a:t>
            </a:r>
            <a:r>
              <a:rPr sz="2400" spc="85" dirty="0">
                <a:solidFill>
                  <a:srgbClr val="FFFFFF"/>
                </a:solidFill>
                <a:latin typeface="Arial MT"/>
                <a:cs typeface="Arial MT"/>
              </a:rPr>
              <a:t>16</a:t>
            </a:r>
            <a:endParaRPr sz="2400">
              <a:latin typeface="Arial MT"/>
              <a:cs typeface="Arial MT"/>
            </a:endParaRPr>
          </a:p>
        </p:txBody>
      </p:sp>
      <p:grpSp>
        <p:nvGrpSpPr>
          <p:cNvPr id="7" name="object 7"/>
          <p:cNvGrpSpPr/>
          <p:nvPr/>
        </p:nvGrpSpPr>
        <p:grpSpPr>
          <a:xfrm>
            <a:off x="3663696" y="4562856"/>
            <a:ext cx="3971925" cy="1725295"/>
            <a:chOff x="2139695" y="4562855"/>
            <a:chExt cx="3971925" cy="1725295"/>
          </a:xfrm>
        </p:grpSpPr>
        <p:pic>
          <p:nvPicPr>
            <p:cNvPr id="8" name="object 8"/>
            <p:cNvPicPr/>
            <p:nvPr/>
          </p:nvPicPr>
          <p:blipFill>
            <a:blip r:embed="rId2" cstate="print"/>
            <a:stretch>
              <a:fillRect/>
            </a:stretch>
          </p:blipFill>
          <p:spPr>
            <a:xfrm>
              <a:off x="2139695" y="4562855"/>
              <a:ext cx="1018032" cy="1219200"/>
            </a:xfrm>
            <a:prstGeom prst="rect">
              <a:avLst/>
            </a:prstGeom>
          </p:spPr>
        </p:pic>
        <p:sp>
          <p:nvSpPr>
            <p:cNvPr id="9" name="object 9"/>
            <p:cNvSpPr/>
            <p:nvPr/>
          </p:nvSpPr>
          <p:spPr>
            <a:xfrm>
              <a:off x="2181054" y="4712625"/>
              <a:ext cx="808990" cy="1006475"/>
            </a:xfrm>
            <a:custGeom>
              <a:avLst/>
              <a:gdLst/>
              <a:ahLst/>
              <a:cxnLst/>
              <a:rect l="l" t="t" r="r" b="b"/>
              <a:pathLst>
                <a:path w="808989" h="1006475">
                  <a:moveTo>
                    <a:pt x="772966" y="44300"/>
                  </a:moveTo>
                  <a:lnTo>
                    <a:pt x="746514" y="54514"/>
                  </a:lnTo>
                  <a:lnTo>
                    <a:pt x="0" y="988598"/>
                  </a:lnTo>
                  <a:lnTo>
                    <a:pt x="22321" y="1006438"/>
                  </a:lnTo>
                  <a:lnTo>
                    <a:pt x="768836" y="72354"/>
                  </a:lnTo>
                  <a:lnTo>
                    <a:pt x="772966" y="44300"/>
                  </a:lnTo>
                  <a:close/>
                </a:path>
                <a:path w="808989" h="1006475">
                  <a:moveTo>
                    <a:pt x="806423" y="13234"/>
                  </a:moveTo>
                  <a:lnTo>
                    <a:pt x="779504" y="13234"/>
                  </a:lnTo>
                  <a:lnTo>
                    <a:pt x="801827" y="31074"/>
                  </a:lnTo>
                  <a:lnTo>
                    <a:pt x="768836" y="72354"/>
                  </a:lnTo>
                  <a:lnTo>
                    <a:pt x="760929" y="126061"/>
                  </a:lnTo>
                  <a:lnTo>
                    <a:pt x="766325" y="133322"/>
                  </a:lnTo>
                  <a:lnTo>
                    <a:pt x="781938" y="135620"/>
                  </a:lnTo>
                  <a:lnTo>
                    <a:pt x="789199" y="130223"/>
                  </a:lnTo>
                  <a:lnTo>
                    <a:pt x="806423" y="13234"/>
                  </a:lnTo>
                  <a:close/>
                </a:path>
                <a:path w="808989" h="1006475">
                  <a:moveTo>
                    <a:pt x="808371" y="0"/>
                  </a:moveTo>
                  <a:lnTo>
                    <a:pt x="685579" y="47410"/>
                  </a:lnTo>
                  <a:lnTo>
                    <a:pt x="681915" y="55681"/>
                  </a:lnTo>
                  <a:lnTo>
                    <a:pt x="687599" y="70404"/>
                  </a:lnTo>
                  <a:lnTo>
                    <a:pt x="695871" y="74067"/>
                  </a:lnTo>
                  <a:lnTo>
                    <a:pt x="746514" y="54514"/>
                  </a:lnTo>
                  <a:lnTo>
                    <a:pt x="779504" y="13234"/>
                  </a:lnTo>
                  <a:lnTo>
                    <a:pt x="806423" y="13234"/>
                  </a:lnTo>
                  <a:lnTo>
                    <a:pt x="808371" y="0"/>
                  </a:lnTo>
                  <a:close/>
                </a:path>
                <a:path w="808989" h="1006475">
                  <a:moveTo>
                    <a:pt x="788055" y="20068"/>
                  </a:moveTo>
                  <a:lnTo>
                    <a:pt x="776533" y="20068"/>
                  </a:lnTo>
                  <a:lnTo>
                    <a:pt x="795815" y="35478"/>
                  </a:lnTo>
                  <a:lnTo>
                    <a:pt x="772966" y="44300"/>
                  </a:lnTo>
                  <a:lnTo>
                    <a:pt x="768836" y="72354"/>
                  </a:lnTo>
                  <a:lnTo>
                    <a:pt x="801827" y="31074"/>
                  </a:lnTo>
                  <a:lnTo>
                    <a:pt x="788055" y="20068"/>
                  </a:lnTo>
                  <a:close/>
                </a:path>
                <a:path w="808989" h="1006475">
                  <a:moveTo>
                    <a:pt x="779504" y="13234"/>
                  </a:moveTo>
                  <a:lnTo>
                    <a:pt x="746514" y="54514"/>
                  </a:lnTo>
                  <a:lnTo>
                    <a:pt x="772966" y="44300"/>
                  </a:lnTo>
                  <a:lnTo>
                    <a:pt x="776533" y="20068"/>
                  </a:lnTo>
                  <a:lnTo>
                    <a:pt x="788055" y="20068"/>
                  </a:lnTo>
                  <a:lnTo>
                    <a:pt x="779504" y="13234"/>
                  </a:lnTo>
                  <a:close/>
                </a:path>
                <a:path w="808989" h="1006475">
                  <a:moveTo>
                    <a:pt x="776533" y="20068"/>
                  </a:moveTo>
                  <a:lnTo>
                    <a:pt x="772966" y="44300"/>
                  </a:lnTo>
                  <a:lnTo>
                    <a:pt x="795815" y="35478"/>
                  </a:lnTo>
                  <a:lnTo>
                    <a:pt x="776533" y="20068"/>
                  </a:lnTo>
                  <a:close/>
                </a:path>
              </a:pathLst>
            </a:custGeom>
            <a:solidFill>
              <a:srgbClr val="FF0000"/>
            </a:solidFill>
          </p:spPr>
          <p:txBody>
            <a:bodyPr wrap="square" lIns="0" tIns="0" rIns="0" bIns="0" rtlCol="0"/>
            <a:lstStyle/>
            <a:p>
              <a:endParaRPr/>
            </a:p>
          </p:txBody>
        </p:sp>
        <p:pic>
          <p:nvPicPr>
            <p:cNvPr id="10" name="object 10"/>
            <p:cNvPicPr/>
            <p:nvPr/>
          </p:nvPicPr>
          <p:blipFill>
            <a:blip r:embed="rId3" cstate="print"/>
            <a:stretch>
              <a:fillRect/>
            </a:stretch>
          </p:blipFill>
          <p:spPr>
            <a:xfrm>
              <a:off x="2578607" y="4562855"/>
              <a:ext cx="3532632" cy="1725168"/>
            </a:xfrm>
            <a:prstGeom prst="rect">
              <a:avLst/>
            </a:prstGeom>
          </p:spPr>
        </p:pic>
        <p:sp>
          <p:nvSpPr>
            <p:cNvPr id="11" name="object 11"/>
            <p:cNvSpPr/>
            <p:nvPr/>
          </p:nvSpPr>
          <p:spPr>
            <a:xfrm>
              <a:off x="2619094" y="4699111"/>
              <a:ext cx="3324860" cy="1529080"/>
            </a:xfrm>
            <a:custGeom>
              <a:avLst/>
              <a:gdLst/>
              <a:ahLst/>
              <a:cxnLst/>
              <a:rect l="l" t="t" r="r" b="b"/>
              <a:pathLst>
                <a:path w="3324860" h="1529079">
                  <a:moveTo>
                    <a:pt x="3244695" y="34006"/>
                  </a:moveTo>
                  <a:lnTo>
                    <a:pt x="0" y="1502672"/>
                  </a:lnTo>
                  <a:lnTo>
                    <a:pt x="11783" y="1528705"/>
                  </a:lnTo>
                  <a:lnTo>
                    <a:pt x="3256479" y="60038"/>
                  </a:lnTo>
                  <a:lnTo>
                    <a:pt x="3272901" y="36923"/>
                  </a:lnTo>
                  <a:lnTo>
                    <a:pt x="3244695" y="34006"/>
                  </a:lnTo>
                  <a:close/>
                </a:path>
                <a:path w="3324860" h="1529079">
                  <a:moveTo>
                    <a:pt x="3311596" y="12197"/>
                  </a:moveTo>
                  <a:lnTo>
                    <a:pt x="3292878" y="12197"/>
                  </a:lnTo>
                  <a:lnTo>
                    <a:pt x="3304661" y="38229"/>
                  </a:lnTo>
                  <a:lnTo>
                    <a:pt x="3256479" y="60038"/>
                  </a:lnTo>
                  <a:lnTo>
                    <a:pt x="3225039" y="104294"/>
                  </a:lnTo>
                  <a:lnTo>
                    <a:pt x="3226549" y="113214"/>
                  </a:lnTo>
                  <a:lnTo>
                    <a:pt x="3239414" y="122354"/>
                  </a:lnTo>
                  <a:lnTo>
                    <a:pt x="3248333" y="120844"/>
                  </a:lnTo>
                  <a:lnTo>
                    <a:pt x="3324566" y="13538"/>
                  </a:lnTo>
                  <a:lnTo>
                    <a:pt x="3311596" y="12197"/>
                  </a:lnTo>
                  <a:close/>
                </a:path>
                <a:path w="3324860" h="1529079">
                  <a:moveTo>
                    <a:pt x="3272901" y="36923"/>
                  </a:moveTo>
                  <a:lnTo>
                    <a:pt x="3256479" y="60038"/>
                  </a:lnTo>
                  <a:lnTo>
                    <a:pt x="3301982" y="39442"/>
                  </a:lnTo>
                  <a:lnTo>
                    <a:pt x="3297264" y="39442"/>
                  </a:lnTo>
                  <a:lnTo>
                    <a:pt x="3272901" y="36923"/>
                  </a:lnTo>
                  <a:close/>
                </a:path>
                <a:path w="3324860" h="1529079">
                  <a:moveTo>
                    <a:pt x="3287086" y="16955"/>
                  </a:moveTo>
                  <a:lnTo>
                    <a:pt x="3272901" y="36923"/>
                  </a:lnTo>
                  <a:lnTo>
                    <a:pt x="3297264" y="39442"/>
                  </a:lnTo>
                  <a:lnTo>
                    <a:pt x="3287086" y="16955"/>
                  </a:lnTo>
                  <a:close/>
                </a:path>
                <a:path w="3324860" h="1529079">
                  <a:moveTo>
                    <a:pt x="3295032" y="16955"/>
                  </a:moveTo>
                  <a:lnTo>
                    <a:pt x="3287086" y="16955"/>
                  </a:lnTo>
                  <a:lnTo>
                    <a:pt x="3297264" y="39442"/>
                  </a:lnTo>
                  <a:lnTo>
                    <a:pt x="3301982" y="39442"/>
                  </a:lnTo>
                  <a:lnTo>
                    <a:pt x="3304661" y="38229"/>
                  </a:lnTo>
                  <a:lnTo>
                    <a:pt x="3295032" y="16955"/>
                  </a:lnTo>
                  <a:close/>
                </a:path>
                <a:path w="3324860" h="1529079">
                  <a:moveTo>
                    <a:pt x="3292878" y="12197"/>
                  </a:moveTo>
                  <a:lnTo>
                    <a:pt x="3244695" y="34006"/>
                  </a:lnTo>
                  <a:lnTo>
                    <a:pt x="3272901" y="36923"/>
                  </a:lnTo>
                  <a:lnTo>
                    <a:pt x="3287086" y="16955"/>
                  </a:lnTo>
                  <a:lnTo>
                    <a:pt x="3295032" y="16955"/>
                  </a:lnTo>
                  <a:lnTo>
                    <a:pt x="3292878" y="12197"/>
                  </a:lnTo>
                  <a:close/>
                </a:path>
                <a:path w="3324860" h="1529079">
                  <a:moveTo>
                    <a:pt x="3193635" y="0"/>
                  </a:moveTo>
                  <a:lnTo>
                    <a:pt x="3186615" y="5704"/>
                  </a:lnTo>
                  <a:lnTo>
                    <a:pt x="3184992" y="21402"/>
                  </a:lnTo>
                  <a:lnTo>
                    <a:pt x="3190697" y="28422"/>
                  </a:lnTo>
                  <a:lnTo>
                    <a:pt x="3244695" y="34006"/>
                  </a:lnTo>
                  <a:lnTo>
                    <a:pt x="3292878" y="12197"/>
                  </a:lnTo>
                  <a:lnTo>
                    <a:pt x="3311596" y="12197"/>
                  </a:lnTo>
                  <a:lnTo>
                    <a:pt x="3193635" y="0"/>
                  </a:lnTo>
                  <a:close/>
                </a:path>
              </a:pathLst>
            </a:custGeom>
            <a:solidFill>
              <a:srgbClr val="FF0000"/>
            </a:solidFill>
          </p:spPr>
          <p:txBody>
            <a:bodyPr wrap="square" lIns="0" tIns="0" rIns="0" bIns="0" rtlCol="0"/>
            <a:lstStyle/>
            <a:p>
              <a:endParaRPr/>
            </a:p>
          </p:txBody>
        </p:sp>
      </p:gr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87061" y="515619"/>
            <a:ext cx="7418705" cy="635000"/>
          </a:xfrm>
          <a:prstGeom prst="rect">
            <a:avLst/>
          </a:prstGeom>
        </p:spPr>
        <p:txBody>
          <a:bodyPr vert="horz" wrap="square" lIns="0" tIns="12700" rIns="0" bIns="0" rtlCol="0" anchor="ctr">
            <a:spAutoFit/>
          </a:bodyPr>
          <a:lstStyle/>
          <a:p>
            <a:pPr marL="12700">
              <a:lnSpc>
                <a:spcPct val="100000"/>
              </a:lnSpc>
              <a:spcBef>
                <a:spcPts val="100"/>
              </a:spcBef>
            </a:pPr>
            <a:r>
              <a:rPr sz="4000" spc="190" dirty="0"/>
              <a:t>Functions</a:t>
            </a:r>
            <a:r>
              <a:rPr sz="4000" spc="-125" dirty="0"/>
              <a:t> </a:t>
            </a:r>
            <a:r>
              <a:rPr sz="4000" spc="200" dirty="0"/>
              <a:t>and</a:t>
            </a:r>
            <a:r>
              <a:rPr sz="4000" spc="-120" dirty="0"/>
              <a:t> </a:t>
            </a:r>
            <a:r>
              <a:rPr sz="4000" spc="215" dirty="0"/>
              <a:t>Local</a:t>
            </a:r>
            <a:r>
              <a:rPr sz="4000" spc="-114" dirty="0"/>
              <a:t> </a:t>
            </a:r>
            <a:r>
              <a:rPr sz="4000" spc="160" dirty="0"/>
              <a:t>Variables</a:t>
            </a:r>
            <a:endParaRPr sz="4000"/>
          </a:p>
        </p:txBody>
      </p:sp>
      <p:sp>
        <p:nvSpPr>
          <p:cNvPr id="3" name="object 3"/>
          <p:cNvSpPr txBox="1"/>
          <p:nvPr/>
        </p:nvSpPr>
        <p:spPr>
          <a:xfrm>
            <a:off x="2059941" y="1532636"/>
            <a:ext cx="7505065" cy="4196277"/>
          </a:xfrm>
          <a:prstGeom prst="rect">
            <a:avLst/>
          </a:prstGeom>
        </p:spPr>
        <p:txBody>
          <a:bodyPr vert="horz" wrap="square" lIns="0" tIns="102870" rIns="0" bIns="0" rtlCol="0">
            <a:spAutoFit/>
          </a:bodyPr>
          <a:lstStyle/>
          <a:p>
            <a:pPr marL="355600" marR="206375" indent="-342900">
              <a:lnSpc>
                <a:spcPct val="80300"/>
              </a:lnSpc>
              <a:spcBef>
                <a:spcPts val="810"/>
              </a:spcBef>
              <a:buChar char="•"/>
              <a:tabLst>
                <a:tab pos="354965" algn="l"/>
                <a:tab pos="355600" algn="l"/>
              </a:tabLst>
            </a:pPr>
            <a:r>
              <a:rPr sz="3000" spc="130" dirty="0">
                <a:solidFill>
                  <a:srgbClr val="FFFFFF"/>
                </a:solidFill>
                <a:latin typeface="Arial MT"/>
                <a:cs typeface="Arial MT"/>
              </a:rPr>
              <a:t>If</a:t>
            </a:r>
            <a:r>
              <a:rPr sz="3000" spc="240" dirty="0">
                <a:solidFill>
                  <a:srgbClr val="FFFFFF"/>
                </a:solidFill>
                <a:latin typeface="Arial MT"/>
                <a:cs typeface="Arial MT"/>
              </a:rPr>
              <a:t> </a:t>
            </a:r>
            <a:r>
              <a:rPr sz="3000" spc="125" dirty="0">
                <a:solidFill>
                  <a:srgbClr val="FFFFFF"/>
                </a:solidFill>
                <a:latin typeface="Arial MT"/>
                <a:cs typeface="Arial MT"/>
              </a:rPr>
              <a:t>an</a:t>
            </a:r>
            <a:r>
              <a:rPr sz="3000" spc="-90" dirty="0">
                <a:solidFill>
                  <a:srgbClr val="FFFFFF"/>
                </a:solidFill>
                <a:latin typeface="Arial MT"/>
                <a:cs typeface="Arial MT"/>
              </a:rPr>
              <a:t> </a:t>
            </a:r>
            <a:r>
              <a:rPr sz="3000" u="sng" spc="140" dirty="0">
                <a:solidFill>
                  <a:srgbClr val="FFFFFF"/>
                </a:solidFill>
                <a:uFill>
                  <a:solidFill>
                    <a:srgbClr val="FFFFFF"/>
                  </a:solidFill>
                </a:uFill>
                <a:latin typeface="Arial MT"/>
                <a:cs typeface="Arial MT"/>
              </a:rPr>
              <a:t>immutable</a:t>
            </a:r>
            <a:r>
              <a:rPr sz="3000" spc="-80" dirty="0">
                <a:solidFill>
                  <a:srgbClr val="FFFFFF"/>
                </a:solidFill>
                <a:latin typeface="Arial MT"/>
                <a:cs typeface="Arial MT"/>
              </a:rPr>
              <a:t> </a:t>
            </a:r>
            <a:r>
              <a:rPr sz="3000" spc="140" dirty="0">
                <a:solidFill>
                  <a:srgbClr val="FFFFFF"/>
                </a:solidFill>
                <a:latin typeface="Arial MT"/>
                <a:cs typeface="Arial MT"/>
              </a:rPr>
              <a:t>variable</a:t>
            </a:r>
            <a:r>
              <a:rPr sz="3000" spc="-90" dirty="0">
                <a:solidFill>
                  <a:srgbClr val="FFFFFF"/>
                </a:solidFill>
                <a:latin typeface="Arial MT"/>
                <a:cs typeface="Arial MT"/>
              </a:rPr>
              <a:t> </a:t>
            </a:r>
            <a:r>
              <a:rPr sz="3000" spc="130" dirty="0">
                <a:solidFill>
                  <a:srgbClr val="FFFFFF"/>
                </a:solidFill>
                <a:latin typeface="Arial MT"/>
                <a:cs typeface="Arial MT"/>
              </a:rPr>
              <a:t>is</a:t>
            </a:r>
            <a:r>
              <a:rPr sz="3000" spc="-90" dirty="0">
                <a:solidFill>
                  <a:srgbClr val="FFFFFF"/>
                </a:solidFill>
                <a:latin typeface="Arial MT"/>
                <a:cs typeface="Arial MT"/>
              </a:rPr>
              <a:t> </a:t>
            </a:r>
            <a:r>
              <a:rPr sz="3000" spc="145" dirty="0">
                <a:solidFill>
                  <a:srgbClr val="FFFFFF"/>
                </a:solidFill>
                <a:latin typeface="Arial MT"/>
                <a:cs typeface="Arial MT"/>
              </a:rPr>
              <a:t>assigned</a:t>
            </a:r>
            <a:r>
              <a:rPr sz="3000" spc="-90" dirty="0">
                <a:solidFill>
                  <a:srgbClr val="FFFFFF"/>
                </a:solidFill>
                <a:latin typeface="Arial MT"/>
                <a:cs typeface="Arial MT"/>
              </a:rPr>
              <a:t> </a:t>
            </a:r>
            <a:r>
              <a:rPr sz="3000" spc="110" dirty="0">
                <a:solidFill>
                  <a:srgbClr val="FFFFFF"/>
                </a:solidFill>
                <a:latin typeface="Arial MT"/>
                <a:cs typeface="Arial MT"/>
              </a:rPr>
              <a:t>a </a:t>
            </a:r>
            <a:r>
              <a:rPr sz="3000" spc="-815" dirty="0">
                <a:solidFill>
                  <a:srgbClr val="FFFFFF"/>
                </a:solidFill>
                <a:latin typeface="Arial MT"/>
                <a:cs typeface="Arial MT"/>
              </a:rPr>
              <a:t> </a:t>
            </a:r>
            <a:r>
              <a:rPr sz="3000" spc="114" dirty="0">
                <a:solidFill>
                  <a:srgbClr val="FFFFFF"/>
                </a:solidFill>
                <a:latin typeface="Arial MT"/>
                <a:cs typeface="Arial MT"/>
              </a:rPr>
              <a:t>value </a:t>
            </a:r>
            <a:r>
              <a:rPr sz="3000" spc="155" dirty="0">
                <a:solidFill>
                  <a:srgbClr val="FFFFFF"/>
                </a:solidFill>
                <a:latin typeface="Arial MT"/>
                <a:cs typeface="Arial MT"/>
              </a:rPr>
              <a:t>anywhere </a:t>
            </a:r>
            <a:r>
              <a:rPr sz="3000" spc="175" dirty="0">
                <a:solidFill>
                  <a:srgbClr val="FFFFFF"/>
                </a:solidFill>
                <a:latin typeface="Arial MT"/>
                <a:cs typeface="Arial MT"/>
              </a:rPr>
              <a:t>within </a:t>
            </a:r>
            <a:r>
              <a:rPr sz="3000" spc="160" dirty="0">
                <a:solidFill>
                  <a:srgbClr val="FFFFFF"/>
                </a:solidFill>
                <a:latin typeface="Arial MT"/>
                <a:cs typeface="Arial MT"/>
              </a:rPr>
              <a:t>the </a:t>
            </a:r>
            <a:r>
              <a:rPr sz="3000" spc="165" dirty="0">
                <a:solidFill>
                  <a:srgbClr val="FFFFFF"/>
                </a:solidFill>
                <a:latin typeface="Arial MT"/>
                <a:cs typeface="Arial MT"/>
              </a:rPr>
              <a:t>function’s </a:t>
            </a:r>
            <a:r>
              <a:rPr sz="3000" spc="-819" dirty="0">
                <a:solidFill>
                  <a:srgbClr val="FFFFFF"/>
                </a:solidFill>
                <a:latin typeface="Arial MT"/>
                <a:cs typeface="Arial MT"/>
              </a:rPr>
              <a:t> </a:t>
            </a:r>
            <a:r>
              <a:rPr sz="3000" spc="110" dirty="0">
                <a:solidFill>
                  <a:srgbClr val="FFFFFF"/>
                </a:solidFill>
                <a:latin typeface="Arial MT"/>
                <a:cs typeface="Arial MT"/>
              </a:rPr>
              <a:t>body,</a:t>
            </a:r>
            <a:r>
              <a:rPr sz="3000" spc="-90" dirty="0">
                <a:solidFill>
                  <a:srgbClr val="FFFFFF"/>
                </a:solidFill>
                <a:latin typeface="Arial MT"/>
                <a:cs typeface="Arial MT"/>
              </a:rPr>
              <a:t> </a:t>
            </a:r>
            <a:r>
              <a:rPr sz="3000" spc="185" dirty="0">
                <a:solidFill>
                  <a:srgbClr val="FFFFFF"/>
                </a:solidFill>
                <a:latin typeface="Arial MT"/>
                <a:cs typeface="Arial MT"/>
              </a:rPr>
              <a:t>it</a:t>
            </a:r>
            <a:r>
              <a:rPr sz="3000" spc="-85" dirty="0">
                <a:solidFill>
                  <a:srgbClr val="FFFFFF"/>
                </a:solidFill>
                <a:latin typeface="Arial MT"/>
                <a:cs typeface="Arial MT"/>
              </a:rPr>
              <a:t> </a:t>
            </a:r>
            <a:r>
              <a:rPr sz="3000" spc="130" dirty="0">
                <a:solidFill>
                  <a:srgbClr val="FFFFFF"/>
                </a:solidFill>
                <a:latin typeface="Arial MT"/>
                <a:cs typeface="Arial MT"/>
              </a:rPr>
              <a:t>is</a:t>
            </a:r>
            <a:r>
              <a:rPr sz="3000" spc="-85" dirty="0">
                <a:solidFill>
                  <a:srgbClr val="FFFFFF"/>
                </a:solidFill>
                <a:latin typeface="Arial MT"/>
                <a:cs typeface="Arial MT"/>
              </a:rPr>
              <a:t> </a:t>
            </a:r>
            <a:r>
              <a:rPr sz="3000" spc="110" dirty="0">
                <a:solidFill>
                  <a:srgbClr val="FFFFFF"/>
                </a:solidFill>
                <a:latin typeface="Arial MT"/>
                <a:cs typeface="Arial MT"/>
              </a:rPr>
              <a:t>a</a:t>
            </a:r>
            <a:r>
              <a:rPr sz="3000" spc="-80" dirty="0">
                <a:solidFill>
                  <a:srgbClr val="FFFFFF"/>
                </a:solidFill>
                <a:latin typeface="Arial MT"/>
                <a:cs typeface="Arial MT"/>
              </a:rPr>
              <a:t> </a:t>
            </a:r>
            <a:r>
              <a:rPr sz="3000" spc="165" dirty="0">
                <a:solidFill>
                  <a:srgbClr val="FF0000"/>
                </a:solidFill>
                <a:latin typeface="Arial MT"/>
                <a:cs typeface="Arial MT"/>
              </a:rPr>
              <a:t>local</a:t>
            </a:r>
            <a:r>
              <a:rPr sz="3000" spc="-90" dirty="0">
                <a:solidFill>
                  <a:srgbClr val="FF0000"/>
                </a:solidFill>
                <a:latin typeface="Arial MT"/>
                <a:cs typeface="Arial MT"/>
              </a:rPr>
              <a:t> </a:t>
            </a:r>
            <a:r>
              <a:rPr sz="3000" spc="170" dirty="0">
                <a:solidFill>
                  <a:srgbClr val="FFFFFF"/>
                </a:solidFill>
                <a:latin typeface="Arial MT"/>
                <a:cs typeface="Arial MT"/>
              </a:rPr>
              <a:t>function</a:t>
            </a:r>
            <a:r>
              <a:rPr sz="3000" spc="-85" dirty="0">
                <a:solidFill>
                  <a:srgbClr val="FFFFFF"/>
                </a:solidFill>
                <a:latin typeface="Arial MT"/>
                <a:cs typeface="Arial MT"/>
              </a:rPr>
              <a:t> </a:t>
            </a:r>
            <a:r>
              <a:rPr sz="3000" spc="140" dirty="0">
                <a:solidFill>
                  <a:srgbClr val="FFFFFF"/>
                </a:solidFill>
                <a:latin typeface="Arial MT"/>
                <a:cs typeface="Arial MT"/>
              </a:rPr>
              <a:t>variable</a:t>
            </a:r>
            <a:endParaRPr sz="3000" dirty="0">
              <a:latin typeface="Arial MT"/>
              <a:cs typeface="Arial MT"/>
            </a:endParaRPr>
          </a:p>
          <a:p>
            <a:pPr>
              <a:spcBef>
                <a:spcPts val="30"/>
              </a:spcBef>
              <a:buClr>
                <a:srgbClr val="FFFFFF"/>
              </a:buClr>
              <a:buFont typeface="Arial MT"/>
              <a:buChar char="•"/>
            </a:pPr>
            <a:endParaRPr sz="3750" dirty="0">
              <a:latin typeface="Arial MT"/>
              <a:cs typeface="Arial MT"/>
            </a:endParaRPr>
          </a:p>
          <a:p>
            <a:pPr marL="355600" marR="5080" indent="-342900">
              <a:lnSpc>
                <a:spcPct val="79300"/>
              </a:lnSpc>
              <a:buChar char="•"/>
              <a:tabLst>
                <a:tab pos="354965" algn="l"/>
                <a:tab pos="355600" algn="l"/>
              </a:tabLst>
            </a:pPr>
            <a:r>
              <a:rPr sz="3000" spc="155" dirty="0">
                <a:solidFill>
                  <a:srgbClr val="FFFFFF"/>
                </a:solidFill>
                <a:latin typeface="Arial MT"/>
                <a:cs typeface="Arial MT"/>
              </a:rPr>
              <a:t>A </a:t>
            </a:r>
            <a:r>
              <a:rPr sz="3000" spc="165" dirty="0">
                <a:solidFill>
                  <a:srgbClr val="FF0000"/>
                </a:solidFill>
                <a:latin typeface="Arial MT"/>
                <a:cs typeface="Arial MT"/>
              </a:rPr>
              <a:t>local </a:t>
            </a:r>
            <a:r>
              <a:rPr sz="3000" spc="170" dirty="0">
                <a:solidFill>
                  <a:srgbClr val="FFFFFF"/>
                </a:solidFill>
                <a:latin typeface="Arial MT"/>
                <a:cs typeface="Arial MT"/>
              </a:rPr>
              <a:t>function </a:t>
            </a:r>
            <a:r>
              <a:rPr sz="3000" spc="140" dirty="0">
                <a:solidFill>
                  <a:srgbClr val="FFFFFF"/>
                </a:solidFill>
                <a:latin typeface="Arial MT"/>
                <a:cs typeface="Arial MT"/>
              </a:rPr>
              <a:t>variable </a:t>
            </a:r>
            <a:r>
              <a:rPr sz="3000" spc="170" dirty="0">
                <a:solidFill>
                  <a:srgbClr val="FF0000"/>
                </a:solidFill>
                <a:latin typeface="Arial MT"/>
                <a:cs typeface="Arial MT"/>
              </a:rPr>
              <a:t>cannot </a:t>
            </a:r>
            <a:r>
              <a:rPr sz="3000" spc="160" dirty="0">
                <a:solidFill>
                  <a:srgbClr val="FFFFFF"/>
                </a:solidFill>
                <a:latin typeface="Arial MT"/>
                <a:cs typeface="Arial MT"/>
              </a:rPr>
              <a:t>be </a:t>
            </a:r>
            <a:r>
              <a:rPr sz="3000" spc="165" dirty="0">
                <a:solidFill>
                  <a:srgbClr val="FFFFFF"/>
                </a:solidFill>
                <a:latin typeface="Arial MT"/>
                <a:cs typeface="Arial MT"/>
              </a:rPr>
              <a:t> accessed</a:t>
            </a:r>
            <a:r>
              <a:rPr sz="3000" spc="-85" dirty="0">
                <a:solidFill>
                  <a:srgbClr val="FFFFFF"/>
                </a:solidFill>
                <a:latin typeface="Arial MT"/>
                <a:cs typeface="Arial MT"/>
              </a:rPr>
              <a:t> </a:t>
            </a:r>
            <a:r>
              <a:rPr sz="3000" spc="155" dirty="0">
                <a:solidFill>
                  <a:srgbClr val="FFFFFF"/>
                </a:solidFill>
                <a:latin typeface="Arial MT"/>
                <a:cs typeface="Arial MT"/>
              </a:rPr>
              <a:t>outside</a:t>
            </a:r>
            <a:r>
              <a:rPr sz="3000" spc="-75" dirty="0">
                <a:solidFill>
                  <a:srgbClr val="FFFFFF"/>
                </a:solidFill>
                <a:latin typeface="Arial MT"/>
                <a:cs typeface="Arial MT"/>
              </a:rPr>
              <a:t> </a:t>
            </a:r>
            <a:r>
              <a:rPr sz="3000" spc="160" dirty="0">
                <a:solidFill>
                  <a:srgbClr val="FFFFFF"/>
                </a:solidFill>
                <a:latin typeface="Arial MT"/>
                <a:cs typeface="Arial MT"/>
              </a:rPr>
              <a:t>the</a:t>
            </a:r>
            <a:r>
              <a:rPr sz="3000" spc="-75" dirty="0">
                <a:solidFill>
                  <a:srgbClr val="FFFFFF"/>
                </a:solidFill>
                <a:latin typeface="Arial MT"/>
                <a:cs typeface="Arial MT"/>
              </a:rPr>
              <a:t> </a:t>
            </a:r>
            <a:r>
              <a:rPr sz="3000" spc="170" dirty="0">
                <a:solidFill>
                  <a:srgbClr val="FFFFFF"/>
                </a:solidFill>
                <a:latin typeface="Arial MT"/>
                <a:cs typeface="Arial MT"/>
              </a:rPr>
              <a:t>function</a:t>
            </a:r>
            <a:r>
              <a:rPr sz="3000" spc="-80" dirty="0">
                <a:solidFill>
                  <a:srgbClr val="FFFFFF"/>
                </a:solidFill>
                <a:latin typeface="Arial MT"/>
                <a:cs typeface="Arial MT"/>
              </a:rPr>
              <a:t> </a:t>
            </a:r>
            <a:r>
              <a:rPr sz="3000" spc="130" dirty="0">
                <a:solidFill>
                  <a:srgbClr val="FFFFFF"/>
                </a:solidFill>
                <a:latin typeface="Arial MT"/>
                <a:cs typeface="Arial MT"/>
              </a:rPr>
              <a:t>they</a:t>
            </a:r>
            <a:r>
              <a:rPr sz="3000" spc="-85" dirty="0">
                <a:solidFill>
                  <a:srgbClr val="FFFFFF"/>
                </a:solidFill>
                <a:latin typeface="Arial MT"/>
                <a:cs typeface="Arial MT"/>
              </a:rPr>
              <a:t> </a:t>
            </a:r>
            <a:r>
              <a:rPr sz="3000" spc="150" dirty="0">
                <a:solidFill>
                  <a:srgbClr val="FFFFFF"/>
                </a:solidFill>
                <a:latin typeface="Arial MT"/>
                <a:cs typeface="Arial MT"/>
              </a:rPr>
              <a:t>are </a:t>
            </a:r>
            <a:r>
              <a:rPr sz="3000" spc="-815" dirty="0">
                <a:solidFill>
                  <a:srgbClr val="FFFFFF"/>
                </a:solidFill>
                <a:latin typeface="Arial MT"/>
                <a:cs typeface="Arial MT"/>
              </a:rPr>
              <a:t> </a:t>
            </a:r>
            <a:r>
              <a:rPr sz="3000" spc="160" dirty="0">
                <a:solidFill>
                  <a:srgbClr val="FFFFFF"/>
                </a:solidFill>
                <a:latin typeface="Arial MT"/>
                <a:cs typeface="Arial MT"/>
              </a:rPr>
              <a:t>defined</a:t>
            </a:r>
            <a:r>
              <a:rPr sz="3000" spc="-90" dirty="0">
                <a:solidFill>
                  <a:srgbClr val="FFFFFF"/>
                </a:solidFill>
                <a:latin typeface="Arial MT"/>
                <a:cs typeface="Arial MT"/>
              </a:rPr>
              <a:t> </a:t>
            </a:r>
            <a:r>
              <a:rPr sz="3000" spc="140" dirty="0">
                <a:solidFill>
                  <a:srgbClr val="FFFFFF"/>
                </a:solidFill>
                <a:latin typeface="Arial MT"/>
                <a:cs typeface="Arial MT"/>
              </a:rPr>
              <a:t>in</a:t>
            </a:r>
            <a:endParaRPr sz="3000" dirty="0">
              <a:latin typeface="Arial MT"/>
              <a:cs typeface="Arial MT"/>
            </a:endParaRPr>
          </a:p>
          <a:p>
            <a:pPr>
              <a:spcBef>
                <a:spcPts val="25"/>
              </a:spcBef>
              <a:buClr>
                <a:srgbClr val="FFFFFF"/>
              </a:buClr>
              <a:buFont typeface="Arial MT"/>
              <a:buChar char="•"/>
            </a:pPr>
            <a:endParaRPr sz="3700" dirty="0">
              <a:latin typeface="Arial MT"/>
              <a:cs typeface="Arial MT"/>
            </a:endParaRPr>
          </a:p>
          <a:p>
            <a:pPr marL="355600" marR="217804" indent="-342900">
              <a:lnSpc>
                <a:spcPts val="2900"/>
              </a:lnSpc>
              <a:buChar char="•"/>
              <a:tabLst>
                <a:tab pos="354965" algn="l"/>
                <a:tab pos="355600" algn="l"/>
              </a:tabLst>
            </a:pPr>
            <a:r>
              <a:rPr sz="3000" spc="114" dirty="0">
                <a:solidFill>
                  <a:srgbClr val="FFFFFF"/>
                </a:solidFill>
                <a:latin typeface="Arial MT"/>
                <a:cs typeface="Arial MT"/>
              </a:rPr>
              <a:t>Consequently,</a:t>
            </a:r>
            <a:r>
              <a:rPr sz="3000" spc="-90" dirty="0">
                <a:solidFill>
                  <a:srgbClr val="FFFFFF"/>
                </a:solidFill>
                <a:latin typeface="Arial MT"/>
                <a:cs typeface="Arial MT"/>
              </a:rPr>
              <a:t> </a:t>
            </a:r>
            <a:r>
              <a:rPr sz="3000" spc="120" dirty="0">
                <a:solidFill>
                  <a:srgbClr val="FFFFFF"/>
                </a:solidFill>
                <a:latin typeface="Arial MT"/>
                <a:cs typeface="Arial MT"/>
              </a:rPr>
              <a:t>you</a:t>
            </a:r>
            <a:r>
              <a:rPr sz="3000" spc="-85" dirty="0">
                <a:solidFill>
                  <a:srgbClr val="FFFFFF"/>
                </a:solidFill>
                <a:latin typeface="Arial MT"/>
                <a:cs typeface="Arial MT"/>
              </a:rPr>
              <a:t> </a:t>
            </a:r>
            <a:r>
              <a:rPr sz="3000" spc="180" dirty="0">
                <a:solidFill>
                  <a:srgbClr val="FFFFFF"/>
                </a:solidFill>
                <a:latin typeface="Arial MT"/>
                <a:cs typeface="Arial MT"/>
              </a:rPr>
              <a:t>can</a:t>
            </a:r>
            <a:r>
              <a:rPr sz="3000" spc="-85" dirty="0">
                <a:solidFill>
                  <a:srgbClr val="FFFFFF"/>
                </a:solidFill>
                <a:latin typeface="Arial MT"/>
                <a:cs typeface="Arial MT"/>
              </a:rPr>
              <a:t> </a:t>
            </a:r>
            <a:r>
              <a:rPr sz="3000" spc="95" dirty="0">
                <a:solidFill>
                  <a:srgbClr val="FFFFFF"/>
                </a:solidFill>
                <a:latin typeface="Arial MT"/>
                <a:cs typeface="Arial MT"/>
              </a:rPr>
              <a:t>have</a:t>
            </a:r>
            <a:r>
              <a:rPr sz="3000" spc="-80"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20" dirty="0">
                <a:solidFill>
                  <a:srgbClr val="FFFFFF"/>
                </a:solidFill>
                <a:latin typeface="Arial MT"/>
                <a:cs typeface="Arial MT"/>
              </a:rPr>
              <a:t>same </a:t>
            </a:r>
            <a:r>
              <a:rPr sz="3000" spc="-815" dirty="0">
                <a:solidFill>
                  <a:srgbClr val="FFFFFF"/>
                </a:solidFill>
                <a:latin typeface="Arial MT"/>
                <a:cs typeface="Arial MT"/>
              </a:rPr>
              <a:t> </a:t>
            </a:r>
            <a:r>
              <a:rPr sz="3000" spc="140" dirty="0">
                <a:solidFill>
                  <a:srgbClr val="FFFFFF"/>
                </a:solidFill>
                <a:latin typeface="Arial MT"/>
                <a:cs typeface="Arial MT"/>
              </a:rPr>
              <a:t>variable</a:t>
            </a:r>
            <a:r>
              <a:rPr sz="3000" spc="-85" dirty="0">
                <a:solidFill>
                  <a:srgbClr val="FFFFFF"/>
                </a:solidFill>
                <a:latin typeface="Arial MT"/>
                <a:cs typeface="Arial MT"/>
              </a:rPr>
              <a:t> </a:t>
            </a:r>
            <a:r>
              <a:rPr sz="3000" spc="130" dirty="0">
                <a:solidFill>
                  <a:srgbClr val="FFFFFF"/>
                </a:solidFill>
                <a:latin typeface="Arial MT"/>
                <a:cs typeface="Arial MT"/>
              </a:rPr>
              <a:t>name</a:t>
            </a:r>
            <a:r>
              <a:rPr sz="3000" spc="-85" dirty="0">
                <a:solidFill>
                  <a:srgbClr val="FFFFFF"/>
                </a:solidFill>
                <a:latin typeface="Arial MT"/>
                <a:cs typeface="Arial MT"/>
              </a:rPr>
              <a:t> </a:t>
            </a:r>
            <a:r>
              <a:rPr sz="3000" spc="140" dirty="0">
                <a:solidFill>
                  <a:srgbClr val="FFFFFF"/>
                </a:solidFill>
                <a:latin typeface="Arial MT"/>
                <a:cs typeface="Arial MT"/>
              </a:rPr>
              <a:t>in</a:t>
            </a:r>
            <a:r>
              <a:rPr sz="3000" spc="-85" dirty="0">
                <a:solidFill>
                  <a:srgbClr val="FFFFFF"/>
                </a:solidFill>
                <a:latin typeface="Arial MT"/>
                <a:cs typeface="Arial MT"/>
              </a:rPr>
              <a:t> </a:t>
            </a:r>
            <a:r>
              <a:rPr sz="3000" spc="175" dirty="0">
                <a:solidFill>
                  <a:srgbClr val="FFFFFF"/>
                </a:solidFill>
                <a:latin typeface="Arial MT"/>
                <a:cs typeface="Arial MT"/>
              </a:rPr>
              <a:t>different</a:t>
            </a:r>
            <a:r>
              <a:rPr sz="3000" spc="-90" dirty="0">
                <a:solidFill>
                  <a:srgbClr val="FFFFFF"/>
                </a:solidFill>
                <a:latin typeface="Arial MT"/>
                <a:cs typeface="Arial MT"/>
              </a:rPr>
              <a:t> </a:t>
            </a:r>
            <a:r>
              <a:rPr sz="3000" spc="165" dirty="0">
                <a:solidFill>
                  <a:srgbClr val="FFFFFF"/>
                </a:solidFill>
                <a:latin typeface="Arial MT"/>
                <a:cs typeface="Arial MT"/>
              </a:rPr>
              <a:t>functions</a:t>
            </a:r>
            <a:endParaRPr sz="3000" dirty="0">
              <a:latin typeface="Arial MT"/>
              <a:cs typeface="Arial M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70029" y="519948"/>
            <a:ext cx="6651625" cy="628377"/>
          </a:xfrm>
          <a:prstGeom prst="rect">
            <a:avLst/>
          </a:prstGeom>
        </p:spPr>
        <p:txBody>
          <a:bodyPr vert="horz" wrap="square" lIns="0" tIns="12700" rIns="0" bIns="0" rtlCol="0" anchor="ctr">
            <a:spAutoFit/>
          </a:bodyPr>
          <a:lstStyle/>
          <a:p>
            <a:pPr marL="12700">
              <a:lnSpc>
                <a:spcPct val="100000"/>
              </a:lnSpc>
              <a:spcBef>
                <a:spcPts val="100"/>
              </a:spcBef>
            </a:pPr>
            <a:r>
              <a:rPr spc="240" dirty="0"/>
              <a:t>Local</a:t>
            </a:r>
            <a:r>
              <a:rPr spc="-160" dirty="0"/>
              <a:t> </a:t>
            </a:r>
            <a:r>
              <a:rPr spc="175" dirty="0"/>
              <a:t>Variable</a:t>
            </a:r>
            <a:r>
              <a:rPr spc="-155" dirty="0"/>
              <a:t> </a:t>
            </a:r>
            <a:r>
              <a:rPr spc="165" dirty="0"/>
              <a:t>Examples</a:t>
            </a:r>
          </a:p>
        </p:txBody>
      </p:sp>
      <p:sp>
        <p:nvSpPr>
          <p:cNvPr id="3" name="object 3"/>
          <p:cNvSpPr txBox="1"/>
          <p:nvPr/>
        </p:nvSpPr>
        <p:spPr>
          <a:xfrm>
            <a:off x="6352753" y="1566164"/>
            <a:ext cx="3515360" cy="2211070"/>
          </a:xfrm>
          <a:prstGeom prst="rect">
            <a:avLst/>
          </a:prstGeom>
        </p:spPr>
        <p:txBody>
          <a:bodyPr vert="horz" wrap="square" lIns="0" tIns="12700" rIns="0" bIns="0" rtlCol="0">
            <a:spAutoFit/>
          </a:bodyPr>
          <a:lstStyle/>
          <a:p>
            <a:pPr marL="469900" marR="5080" indent="-457200">
              <a:lnSpc>
                <a:spcPct val="118300"/>
              </a:lnSpc>
              <a:spcBef>
                <a:spcPts val="100"/>
              </a:spcBef>
            </a:pPr>
            <a:r>
              <a:rPr sz="2400" spc="125" dirty="0">
                <a:solidFill>
                  <a:srgbClr val="FFFFFF"/>
                </a:solidFill>
                <a:latin typeface="Arial MT"/>
                <a:cs typeface="Arial MT"/>
              </a:rPr>
              <a:t>def</a:t>
            </a:r>
            <a:r>
              <a:rPr sz="2400" spc="195" dirty="0">
                <a:solidFill>
                  <a:srgbClr val="FFFFFF"/>
                </a:solidFill>
                <a:latin typeface="Arial MT"/>
                <a:cs typeface="Arial MT"/>
              </a:rPr>
              <a:t> </a:t>
            </a:r>
            <a:r>
              <a:rPr sz="2400" spc="95" dirty="0">
                <a:solidFill>
                  <a:srgbClr val="0070C0"/>
                </a:solidFill>
                <a:latin typeface="Arial MT"/>
                <a:cs typeface="Arial MT"/>
              </a:rPr>
              <a:t>calc_square(</a:t>
            </a:r>
            <a:r>
              <a:rPr sz="2400" spc="95" dirty="0">
                <a:solidFill>
                  <a:srgbClr val="FFFFFF"/>
                </a:solidFill>
                <a:latin typeface="Arial MT"/>
                <a:cs typeface="Arial MT"/>
              </a:rPr>
              <a:t>value</a:t>
            </a:r>
            <a:r>
              <a:rPr sz="2400" spc="95" dirty="0">
                <a:solidFill>
                  <a:srgbClr val="0070C0"/>
                </a:solidFill>
                <a:latin typeface="Arial MT"/>
                <a:cs typeface="Arial MT"/>
              </a:rPr>
              <a:t>)</a:t>
            </a:r>
            <a:r>
              <a:rPr sz="2400" spc="95" dirty="0">
                <a:solidFill>
                  <a:srgbClr val="FFFFFF"/>
                </a:solidFill>
                <a:latin typeface="Arial MT"/>
                <a:cs typeface="Arial MT"/>
              </a:rPr>
              <a:t>: </a:t>
            </a:r>
            <a:r>
              <a:rPr sz="2400" spc="-650" dirty="0">
                <a:solidFill>
                  <a:srgbClr val="FFFFFF"/>
                </a:solidFill>
                <a:latin typeface="Arial MT"/>
                <a:cs typeface="Arial MT"/>
              </a:rPr>
              <a:t> </a:t>
            </a:r>
            <a:r>
              <a:rPr sz="2400" spc="135" dirty="0">
                <a:solidFill>
                  <a:srgbClr val="FFFFFF"/>
                </a:solidFill>
                <a:latin typeface="Arial MT"/>
                <a:cs typeface="Arial MT"/>
              </a:rPr>
              <a:t>number</a:t>
            </a:r>
            <a:r>
              <a:rPr sz="2400" spc="-80" dirty="0">
                <a:solidFill>
                  <a:srgbClr val="FFFFFF"/>
                </a:solidFill>
                <a:latin typeface="Arial MT"/>
                <a:cs typeface="Arial MT"/>
              </a:rPr>
              <a:t> </a:t>
            </a:r>
            <a:r>
              <a:rPr sz="2400" spc="-5" dirty="0">
                <a:solidFill>
                  <a:srgbClr val="FFFFFF"/>
                </a:solidFill>
                <a:latin typeface="Arial MT"/>
                <a:cs typeface="Arial MT"/>
              </a:rPr>
              <a:t>=</a:t>
            </a:r>
            <a:r>
              <a:rPr sz="2400" spc="-80" dirty="0">
                <a:solidFill>
                  <a:srgbClr val="FFFFFF"/>
                </a:solidFill>
                <a:latin typeface="Arial MT"/>
                <a:cs typeface="Arial MT"/>
              </a:rPr>
              <a:t> </a:t>
            </a:r>
            <a:r>
              <a:rPr lang="en-US" sz="2400" spc="95" dirty="0">
                <a:solidFill>
                  <a:srgbClr val="FFFFFF"/>
                </a:solidFill>
                <a:latin typeface="Arial MT"/>
                <a:cs typeface="Arial MT"/>
              </a:rPr>
              <a:t>value**2</a:t>
            </a:r>
            <a:endParaRPr sz="2400" dirty="0">
              <a:latin typeface="Arial MT"/>
              <a:cs typeface="Arial MT"/>
            </a:endParaRPr>
          </a:p>
          <a:p>
            <a:pPr>
              <a:spcBef>
                <a:spcPts val="45"/>
              </a:spcBef>
            </a:pPr>
            <a:endParaRPr sz="2900" dirty="0">
              <a:latin typeface="Arial MT"/>
              <a:cs typeface="Arial MT"/>
            </a:endParaRPr>
          </a:p>
          <a:p>
            <a:pPr marL="12700" marR="334645">
              <a:lnSpc>
                <a:spcPct val="121700"/>
              </a:lnSpc>
              <a:spcBef>
                <a:spcPts val="5"/>
              </a:spcBef>
            </a:pPr>
            <a:r>
              <a:rPr sz="2400" spc="135" dirty="0">
                <a:solidFill>
                  <a:srgbClr val="FFFFFF"/>
                </a:solidFill>
                <a:latin typeface="Arial MT"/>
                <a:cs typeface="Arial MT"/>
              </a:rPr>
              <a:t>number </a:t>
            </a:r>
            <a:r>
              <a:rPr sz="2400" spc="-5" dirty="0">
                <a:solidFill>
                  <a:srgbClr val="FFFFFF"/>
                </a:solidFill>
                <a:latin typeface="Arial MT"/>
                <a:cs typeface="Arial MT"/>
              </a:rPr>
              <a:t>= </a:t>
            </a:r>
            <a:r>
              <a:rPr sz="2400" spc="90" dirty="0">
                <a:solidFill>
                  <a:srgbClr val="FFFFFF"/>
                </a:solidFill>
                <a:latin typeface="Arial MT"/>
                <a:cs typeface="Arial MT"/>
              </a:rPr>
              <a:t>5 </a:t>
            </a:r>
            <a:r>
              <a:rPr sz="2400" spc="95" dirty="0">
                <a:solidFill>
                  <a:srgbClr val="FFFFFF"/>
                </a:solidFill>
                <a:latin typeface="Arial MT"/>
                <a:cs typeface="Arial MT"/>
              </a:rPr>
              <a:t> </a:t>
            </a:r>
            <a:r>
              <a:rPr sz="2400" spc="110" dirty="0">
                <a:solidFill>
                  <a:srgbClr val="0070C0"/>
                </a:solidFill>
                <a:latin typeface="Arial MT"/>
                <a:cs typeface="Arial MT"/>
              </a:rPr>
              <a:t>calc_square(</a:t>
            </a:r>
            <a:r>
              <a:rPr sz="2400" spc="110" dirty="0">
                <a:solidFill>
                  <a:srgbClr val="FFFFFF"/>
                </a:solidFill>
                <a:latin typeface="Arial MT"/>
                <a:cs typeface="Arial MT"/>
              </a:rPr>
              <a:t>number</a:t>
            </a:r>
            <a:r>
              <a:rPr sz="2400" spc="110" dirty="0">
                <a:solidFill>
                  <a:srgbClr val="0070C0"/>
                </a:solidFill>
                <a:latin typeface="Arial MT"/>
                <a:cs typeface="Arial MT"/>
              </a:rPr>
              <a:t>)</a:t>
            </a:r>
            <a:endParaRPr sz="2400" dirty="0">
              <a:latin typeface="Arial MT"/>
              <a:cs typeface="Arial MT"/>
            </a:endParaRPr>
          </a:p>
        </p:txBody>
      </p:sp>
      <p:sp>
        <p:nvSpPr>
          <p:cNvPr id="4" name="object 4"/>
          <p:cNvSpPr txBox="1"/>
          <p:nvPr/>
        </p:nvSpPr>
        <p:spPr>
          <a:xfrm>
            <a:off x="6352754" y="3818635"/>
            <a:ext cx="2078989" cy="391160"/>
          </a:xfrm>
          <a:prstGeom prst="rect">
            <a:avLst/>
          </a:prstGeom>
        </p:spPr>
        <p:txBody>
          <a:bodyPr vert="horz" wrap="square" lIns="0" tIns="12700" rIns="0" bIns="0" rtlCol="0">
            <a:spAutoFit/>
          </a:bodyPr>
          <a:lstStyle/>
          <a:p>
            <a:pPr marL="12700">
              <a:spcBef>
                <a:spcPts val="100"/>
              </a:spcBef>
            </a:pPr>
            <a:r>
              <a:rPr sz="2400" spc="130" dirty="0">
                <a:solidFill>
                  <a:srgbClr val="FFFFFF"/>
                </a:solidFill>
                <a:latin typeface="Arial MT"/>
                <a:cs typeface="Arial MT"/>
              </a:rPr>
              <a:t>print(number)</a:t>
            </a:r>
            <a:endParaRPr sz="2400" dirty="0">
              <a:latin typeface="Arial MT"/>
              <a:cs typeface="Arial MT"/>
            </a:endParaRPr>
          </a:p>
        </p:txBody>
      </p:sp>
      <p:sp>
        <p:nvSpPr>
          <p:cNvPr id="5" name="object 5"/>
          <p:cNvSpPr txBox="1"/>
          <p:nvPr/>
        </p:nvSpPr>
        <p:spPr>
          <a:xfrm>
            <a:off x="1883541" y="1560068"/>
            <a:ext cx="3515360" cy="3232167"/>
          </a:xfrm>
          <a:prstGeom prst="rect">
            <a:avLst/>
          </a:prstGeom>
        </p:spPr>
        <p:txBody>
          <a:bodyPr vert="horz" wrap="square" lIns="0" tIns="12700" rIns="0" bIns="0" rtlCol="0">
            <a:spAutoFit/>
          </a:bodyPr>
          <a:lstStyle/>
          <a:p>
            <a:pPr marL="469900" marR="5080" indent="-457200">
              <a:lnSpc>
                <a:spcPct val="118300"/>
              </a:lnSpc>
              <a:spcBef>
                <a:spcPts val="100"/>
              </a:spcBef>
            </a:pPr>
            <a:r>
              <a:rPr sz="2400" spc="125" dirty="0">
                <a:solidFill>
                  <a:srgbClr val="FFFFFF"/>
                </a:solidFill>
                <a:latin typeface="Arial MT"/>
                <a:cs typeface="Arial MT"/>
              </a:rPr>
              <a:t>def</a:t>
            </a:r>
            <a:r>
              <a:rPr sz="2400" spc="195" dirty="0">
                <a:solidFill>
                  <a:srgbClr val="FFFFFF"/>
                </a:solidFill>
                <a:latin typeface="Arial MT"/>
                <a:cs typeface="Arial MT"/>
              </a:rPr>
              <a:t> </a:t>
            </a:r>
            <a:r>
              <a:rPr sz="2400" spc="95" dirty="0">
                <a:solidFill>
                  <a:srgbClr val="0070C0"/>
                </a:solidFill>
                <a:latin typeface="Arial MT"/>
                <a:cs typeface="Arial MT"/>
              </a:rPr>
              <a:t>calc_square(</a:t>
            </a:r>
            <a:r>
              <a:rPr sz="2400" spc="95" dirty="0">
                <a:solidFill>
                  <a:srgbClr val="FFFFFF"/>
                </a:solidFill>
                <a:latin typeface="Arial MT"/>
                <a:cs typeface="Arial MT"/>
              </a:rPr>
              <a:t>value</a:t>
            </a:r>
            <a:r>
              <a:rPr sz="2400" spc="95" dirty="0">
                <a:solidFill>
                  <a:srgbClr val="0070C0"/>
                </a:solidFill>
                <a:latin typeface="Arial MT"/>
                <a:cs typeface="Arial MT"/>
              </a:rPr>
              <a:t>)</a:t>
            </a:r>
            <a:r>
              <a:rPr sz="2400" spc="95" dirty="0">
                <a:solidFill>
                  <a:srgbClr val="FFFFFF"/>
                </a:solidFill>
                <a:latin typeface="Arial MT"/>
                <a:cs typeface="Arial MT"/>
              </a:rPr>
              <a:t>: </a:t>
            </a:r>
            <a:r>
              <a:rPr sz="2400" spc="-650" dirty="0">
                <a:solidFill>
                  <a:srgbClr val="FFFFFF"/>
                </a:solidFill>
                <a:latin typeface="Arial MT"/>
                <a:cs typeface="Arial MT"/>
              </a:rPr>
              <a:t> </a:t>
            </a:r>
            <a:r>
              <a:rPr sz="2400" spc="135" dirty="0">
                <a:solidFill>
                  <a:srgbClr val="FFFFFF"/>
                </a:solidFill>
                <a:latin typeface="Arial MT"/>
                <a:cs typeface="Arial MT"/>
              </a:rPr>
              <a:t>number</a:t>
            </a:r>
            <a:r>
              <a:rPr sz="2400" spc="-80" dirty="0">
                <a:solidFill>
                  <a:srgbClr val="FFFFFF"/>
                </a:solidFill>
                <a:latin typeface="Arial MT"/>
                <a:cs typeface="Arial MT"/>
              </a:rPr>
              <a:t> </a:t>
            </a:r>
            <a:r>
              <a:rPr sz="2400" spc="-5" dirty="0">
                <a:solidFill>
                  <a:srgbClr val="FFFFFF"/>
                </a:solidFill>
                <a:latin typeface="Arial MT"/>
                <a:cs typeface="Arial MT"/>
              </a:rPr>
              <a:t>=</a:t>
            </a:r>
            <a:r>
              <a:rPr sz="2400" spc="-80" dirty="0">
                <a:solidFill>
                  <a:srgbClr val="FFFFFF"/>
                </a:solidFill>
                <a:latin typeface="Arial MT"/>
                <a:cs typeface="Arial MT"/>
              </a:rPr>
              <a:t> </a:t>
            </a:r>
            <a:r>
              <a:rPr sz="2400" spc="95" dirty="0">
                <a:solidFill>
                  <a:srgbClr val="FFFFFF"/>
                </a:solidFill>
                <a:latin typeface="Arial MT"/>
                <a:cs typeface="Arial MT"/>
              </a:rPr>
              <a:t>value**2</a:t>
            </a:r>
            <a:endParaRPr sz="2400" dirty="0">
              <a:latin typeface="Arial MT"/>
              <a:cs typeface="Arial MT"/>
            </a:endParaRPr>
          </a:p>
          <a:p>
            <a:pPr>
              <a:spcBef>
                <a:spcPts val="45"/>
              </a:spcBef>
            </a:pPr>
            <a:endParaRPr sz="2900" dirty="0">
              <a:latin typeface="Arial MT"/>
              <a:cs typeface="Arial MT"/>
            </a:endParaRPr>
          </a:p>
          <a:p>
            <a:pPr marL="12700" marR="1292225">
              <a:lnSpc>
                <a:spcPct val="121700"/>
              </a:lnSpc>
              <a:spcBef>
                <a:spcPts val="5"/>
              </a:spcBef>
            </a:pPr>
            <a:r>
              <a:rPr sz="2400" spc="220" dirty="0">
                <a:solidFill>
                  <a:srgbClr val="0070C0"/>
                </a:solidFill>
                <a:latin typeface="Arial MT"/>
                <a:cs typeface="Arial MT"/>
              </a:rPr>
              <a:t>c</a:t>
            </a:r>
            <a:r>
              <a:rPr sz="2400" spc="85" dirty="0">
                <a:solidFill>
                  <a:srgbClr val="0070C0"/>
                </a:solidFill>
                <a:latin typeface="Arial MT"/>
                <a:cs typeface="Arial MT"/>
              </a:rPr>
              <a:t>a</a:t>
            </a:r>
            <a:r>
              <a:rPr sz="2400" spc="110" dirty="0">
                <a:solidFill>
                  <a:srgbClr val="0070C0"/>
                </a:solidFill>
                <a:latin typeface="Arial MT"/>
                <a:cs typeface="Arial MT"/>
              </a:rPr>
              <a:t>l</a:t>
            </a:r>
            <a:r>
              <a:rPr sz="2400" spc="220" dirty="0">
                <a:solidFill>
                  <a:srgbClr val="0070C0"/>
                </a:solidFill>
                <a:latin typeface="Arial MT"/>
                <a:cs typeface="Arial MT"/>
              </a:rPr>
              <a:t>c</a:t>
            </a:r>
            <a:r>
              <a:rPr sz="2400" spc="-20" dirty="0">
                <a:solidFill>
                  <a:srgbClr val="0070C0"/>
                </a:solidFill>
                <a:latin typeface="Arial MT"/>
                <a:cs typeface="Arial MT"/>
              </a:rPr>
              <a:t>_</a:t>
            </a:r>
            <a:r>
              <a:rPr sz="2400" spc="-25" dirty="0">
                <a:solidFill>
                  <a:srgbClr val="0070C0"/>
                </a:solidFill>
                <a:latin typeface="Arial MT"/>
                <a:cs typeface="Arial MT"/>
              </a:rPr>
              <a:t>s</a:t>
            </a:r>
            <a:r>
              <a:rPr sz="2400" spc="140" dirty="0">
                <a:solidFill>
                  <a:srgbClr val="0070C0"/>
                </a:solidFill>
                <a:latin typeface="Arial MT"/>
                <a:cs typeface="Arial MT"/>
              </a:rPr>
              <a:t>qu</a:t>
            </a:r>
            <a:r>
              <a:rPr sz="2400" spc="85" dirty="0">
                <a:solidFill>
                  <a:srgbClr val="0070C0"/>
                </a:solidFill>
                <a:latin typeface="Arial MT"/>
                <a:cs typeface="Arial MT"/>
              </a:rPr>
              <a:t>a</a:t>
            </a:r>
            <a:r>
              <a:rPr sz="2400" spc="185" dirty="0">
                <a:solidFill>
                  <a:srgbClr val="0070C0"/>
                </a:solidFill>
                <a:latin typeface="Arial MT"/>
                <a:cs typeface="Arial MT"/>
              </a:rPr>
              <a:t>r</a:t>
            </a:r>
            <a:r>
              <a:rPr sz="2400" spc="85" dirty="0">
                <a:solidFill>
                  <a:srgbClr val="0070C0"/>
                </a:solidFill>
                <a:latin typeface="Arial MT"/>
                <a:cs typeface="Arial MT"/>
              </a:rPr>
              <a:t>e</a:t>
            </a:r>
            <a:r>
              <a:rPr sz="2400" spc="50" dirty="0">
                <a:solidFill>
                  <a:srgbClr val="0070C0"/>
                </a:solidFill>
                <a:latin typeface="Arial MT"/>
                <a:cs typeface="Arial MT"/>
              </a:rPr>
              <a:t>(</a:t>
            </a:r>
            <a:r>
              <a:rPr sz="2400" spc="85" dirty="0">
                <a:solidFill>
                  <a:srgbClr val="FFFFFF"/>
                </a:solidFill>
                <a:latin typeface="Arial MT"/>
                <a:cs typeface="Arial MT"/>
              </a:rPr>
              <a:t>5</a:t>
            </a:r>
            <a:r>
              <a:rPr sz="2400" spc="40" dirty="0">
                <a:solidFill>
                  <a:srgbClr val="0070C0"/>
                </a:solidFill>
                <a:latin typeface="Arial MT"/>
                <a:cs typeface="Arial MT"/>
              </a:rPr>
              <a:t>)  </a:t>
            </a:r>
            <a:r>
              <a:rPr sz="2400" spc="130" dirty="0">
                <a:solidFill>
                  <a:srgbClr val="FFFFFF"/>
                </a:solidFill>
                <a:latin typeface="Arial MT"/>
                <a:cs typeface="Arial MT"/>
              </a:rPr>
              <a:t>print(number)</a:t>
            </a:r>
            <a:endParaRPr sz="2400" dirty="0">
              <a:latin typeface="Arial MT"/>
              <a:cs typeface="Arial MT"/>
            </a:endParaRPr>
          </a:p>
          <a:p>
            <a:pPr marL="12700" marR="97155">
              <a:lnSpc>
                <a:spcPts val="2810"/>
              </a:lnSpc>
              <a:spcBef>
                <a:spcPts val="2240"/>
              </a:spcBef>
            </a:pPr>
            <a:r>
              <a:rPr sz="2400" spc="114" dirty="0">
                <a:solidFill>
                  <a:srgbClr val="FF0000"/>
                </a:solidFill>
                <a:latin typeface="Arial MT"/>
                <a:cs typeface="Arial MT"/>
              </a:rPr>
              <a:t>NameError: </a:t>
            </a:r>
            <a:r>
              <a:rPr sz="2400" spc="100" dirty="0">
                <a:solidFill>
                  <a:srgbClr val="FF0000"/>
                </a:solidFill>
                <a:latin typeface="Arial MT"/>
                <a:cs typeface="Arial MT"/>
              </a:rPr>
              <a:t>name </a:t>
            </a:r>
            <a:r>
              <a:rPr sz="2400" spc="105" dirty="0">
                <a:solidFill>
                  <a:srgbClr val="FF0000"/>
                </a:solidFill>
                <a:latin typeface="Arial MT"/>
                <a:cs typeface="Arial MT"/>
              </a:rPr>
              <a:t> </a:t>
            </a:r>
            <a:r>
              <a:rPr sz="2400" spc="155" dirty="0">
                <a:solidFill>
                  <a:srgbClr val="FF0000"/>
                </a:solidFill>
                <a:latin typeface="Arial MT"/>
                <a:cs typeface="Arial MT"/>
              </a:rPr>
              <a:t>‘number’</a:t>
            </a:r>
            <a:r>
              <a:rPr sz="2400" spc="-95" dirty="0">
                <a:solidFill>
                  <a:srgbClr val="FF0000"/>
                </a:solidFill>
                <a:latin typeface="Arial MT"/>
                <a:cs typeface="Arial MT"/>
              </a:rPr>
              <a:t> </a:t>
            </a:r>
            <a:r>
              <a:rPr sz="2400" spc="105" dirty="0">
                <a:solidFill>
                  <a:srgbClr val="FF0000"/>
                </a:solidFill>
                <a:latin typeface="Arial MT"/>
                <a:cs typeface="Arial MT"/>
              </a:rPr>
              <a:t>is</a:t>
            </a:r>
            <a:r>
              <a:rPr sz="2400" spc="-90" dirty="0">
                <a:solidFill>
                  <a:srgbClr val="FF0000"/>
                </a:solidFill>
                <a:latin typeface="Arial MT"/>
                <a:cs typeface="Arial MT"/>
              </a:rPr>
              <a:t> </a:t>
            </a:r>
            <a:r>
              <a:rPr sz="2400" spc="135" dirty="0">
                <a:solidFill>
                  <a:srgbClr val="FF0000"/>
                </a:solidFill>
                <a:latin typeface="Arial MT"/>
                <a:cs typeface="Arial MT"/>
              </a:rPr>
              <a:t>not</a:t>
            </a:r>
            <a:r>
              <a:rPr sz="2400" spc="-90" dirty="0">
                <a:solidFill>
                  <a:srgbClr val="FF0000"/>
                </a:solidFill>
                <a:latin typeface="Arial MT"/>
                <a:cs typeface="Arial MT"/>
              </a:rPr>
              <a:t> </a:t>
            </a:r>
            <a:r>
              <a:rPr sz="2400" spc="125" dirty="0">
                <a:solidFill>
                  <a:srgbClr val="FF0000"/>
                </a:solidFill>
                <a:latin typeface="Arial MT"/>
                <a:cs typeface="Arial MT"/>
              </a:rPr>
              <a:t>defined</a:t>
            </a:r>
            <a:endParaRPr sz="2400" dirty="0">
              <a:latin typeface="Arial MT"/>
              <a:cs typeface="Arial MT"/>
            </a:endParaRPr>
          </a:p>
        </p:txBody>
      </p:sp>
      <p:sp>
        <p:nvSpPr>
          <p:cNvPr id="6" name="object 6"/>
          <p:cNvSpPr txBox="1"/>
          <p:nvPr/>
        </p:nvSpPr>
        <p:spPr>
          <a:xfrm>
            <a:off x="8857884" y="3858259"/>
            <a:ext cx="207010" cy="391160"/>
          </a:xfrm>
          <a:prstGeom prst="rect">
            <a:avLst/>
          </a:prstGeom>
        </p:spPr>
        <p:txBody>
          <a:bodyPr vert="horz" wrap="square" lIns="0" tIns="12700" rIns="0" bIns="0" rtlCol="0">
            <a:spAutoFit/>
          </a:bodyPr>
          <a:lstStyle/>
          <a:p>
            <a:pPr marL="12700">
              <a:spcBef>
                <a:spcPts val="100"/>
              </a:spcBef>
            </a:pPr>
            <a:r>
              <a:rPr sz="2400" spc="90" dirty="0">
                <a:solidFill>
                  <a:srgbClr val="FF0000"/>
                </a:solidFill>
                <a:latin typeface="Arial MT"/>
                <a:cs typeface="Arial MT"/>
              </a:rPr>
              <a:t>5</a:t>
            </a:r>
            <a:endParaRPr sz="2400" dirty="0">
              <a:latin typeface="Arial MT"/>
              <a:cs typeface="Arial M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1079" y="486156"/>
            <a:ext cx="7630159" cy="695960"/>
          </a:xfrm>
          <a:prstGeom prst="rect">
            <a:avLst/>
          </a:prstGeom>
        </p:spPr>
        <p:txBody>
          <a:bodyPr vert="horz" wrap="square" lIns="0" tIns="12700" rIns="0" bIns="0" rtlCol="0" anchor="ctr">
            <a:spAutoFit/>
          </a:bodyPr>
          <a:lstStyle/>
          <a:p>
            <a:pPr marL="12700">
              <a:lnSpc>
                <a:spcPct val="100000"/>
              </a:lnSpc>
              <a:spcBef>
                <a:spcPts val="100"/>
              </a:spcBef>
            </a:pPr>
            <a:r>
              <a:rPr spc="175" dirty="0"/>
              <a:t>Variables</a:t>
            </a:r>
            <a:r>
              <a:rPr spc="-145" dirty="0"/>
              <a:t> </a:t>
            </a:r>
            <a:r>
              <a:rPr spc="210" dirty="0"/>
              <a:t>Outside</a:t>
            </a:r>
            <a:r>
              <a:rPr spc="-150" dirty="0"/>
              <a:t> </a:t>
            </a:r>
            <a:r>
              <a:rPr spc="215" dirty="0"/>
              <a:t>Functions</a:t>
            </a:r>
          </a:p>
        </p:txBody>
      </p:sp>
      <p:sp>
        <p:nvSpPr>
          <p:cNvPr id="3" name="object 3"/>
          <p:cNvSpPr txBox="1"/>
          <p:nvPr/>
        </p:nvSpPr>
        <p:spPr>
          <a:xfrm>
            <a:off x="2059941" y="1618996"/>
            <a:ext cx="8009255" cy="3680110"/>
          </a:xfrm>
          <a:prstGeom prst="rect">
            <a:avLst/>
          </a:prstGeom>
        </p:spPr>
        <p:txBody>
          <a:bodyPr vert="horz" wrap="square" lIns="0" tIns="6350" rIns="0" bIns="0" rtlCol="0">
            <a:spAutoFit/>
          </a:bodyPr>
          <a:lstStyle/>
          <a:p>
            <a:pPr marL="355600" marR="5080" indent="-342900">
              <a:lnSpc>
                <a:spcPct val="101400"/>
              </a:lnSpc>
              <a:spcBef>
                <a:spcPts val="50"/>
              </a:spcBef>
              <a:buChar char="•"/>
              <a:tabLst>
                <a:tab pos="354965" algn="l"/>
                <a:tab pos="355600" algn="l"/>
              </a:tabLst>
            </a:pPr>
            <a:r>
              <a:rPr sz="2800" spc="125" dirty="0">
                <a:solidFill>
                  <a:srgbClr val="FFFFFF"/>
                </a:solidFill>
                <a:latin typeface="Arial MT"/>
                <a:cs typeface="Arial MT"/>
              </a:rPr>
              <a:t>Immutable</a:t>
            </a:r>
            <a:r>
              <a:rPr sz="2800" spc="-90" dirty="0">
                <a:solidFill>
                  <a:srgbClr val="FFFFFF"/>
                </a:solidFill>
                <a:latin typeface="Arial MT"/>
                <a:cs typeface="Arial MT"/>
              </a:rPr>
              <a:t> </a:t>
            </a:r>
            <a:r>
              <a:rPr sz="2800" spc="130" dirty="0">
                <a:solidFill>
                  <a:srgbClr val="FFFFFF"/>
                </a:solidFill>
                <a:latin typeface="Arial MT"/>
                <a:cs typeface="Arial MT"/>
              </a:rPr>
              <a:t>variables</a:t>
            </a:r>
            <a:r>
              <a:rPr sz="2800" spc="-95" dirty="0">
                <a:solidFill>
                  <a:srgbClr val="FFFFFF"/>
                </a:solidFill>
                <a:latin typeface="Arial MT"/>
                <a:cs typeface="Arial MT"/>
              </a:rPr>
              <a:t> </a:t>
            </a:r>
            <a:r>
              <a:rPr sz="2800" spc="145" dirty="0">
                <a:solidFill>
                  <a:srgbClr val="FFFFFF"/>
                </a:solidFill>
                <a:latin typeface="Arial MT"/>
                <a:cs typeface="Arial MT"/>
              </a:rPr>
              <a:t>that</a:t>
            </a:r>
            <a:r>
              <a:rPr sz="2800" spc="-90" dirty="0">
                <a:solidFill>
                  <a:srgbClr val="FFFFFF"/>
                </a:solidFill>
                <a:latin typeface="Arial MT"/>
                <a:cs typeface="Arial MT"/>
              </a:rPr>
              <a:t> </a:t>
            </a:r>
            <a:r>
              <a:rPr sz="2800" spc="140" dirty="0">
                <a:solidFill>
                  <a:srgbClr val="FFFFFF"/>
                </a:solidFill>
                <a:latin typeface="Arial MT"/>
                <a:cs typeface="Arial MT"/>
              </a:rPr>
              <a:t>are</a:t>
            </a:r>
            <a:r>
              <a:rPr sz="2800" spc="-90" dirty="0">
                <a:solidFill>
                  <a:srgbClr val="FFFFFF"/>
                </a:solidFill>
                <a:latin typeface="Arial MT"/>
                <a:cs typeface="Arial MT"/>
              </a:rPr>
              <a:t> </a:t>
            </a:r>
            <a:r>
              <a:rPr sz="2800" spc="145" dirty="0">
                <a:solidFill>
                  <a:srgbClr val="FFFFFF"/>
                </a:solidFill>
                <a:latin typeface="Arial MT"/>
                <a:cs typeface="Arial MT"/>
              </a:rPr>
              <a:t>defined</a:t>
            </a:r>
            <a:r>
              <a:rPr sz="2800" spc="-90" dirty="0">
                <a:solidFill>
                  <a:srgbClr val="FFFFFF"/>
                </a:solidFill>
                <a:latin typeface="Arial MT"/>
                <a:cs typeface="Arial MT"/>
              </a:rPr>
              <a:t> </a:t>
            </a:r>
            <a:r>
              <a:rPr sz="2800" spc="145" dirty="0">
                <a:solidFill>
                  <a:srgbClr val="FFFFFF"/>
                </a:solidFill>
                <a:latin typeface="Arial MT"/>
                <a:cs typeface="Arial MT"/>
              </a:rPr>
              <a:t>outside </a:t>
            </a:r>
            <a:r>
              <a:rPr sz="2800" spc="-760" dirty="0">
                <a:solidFill>
                  <a:srgbClr val="FFFFFF"/>
                </a:solidFill>
                <a:latin typeface="Arial MT"/>
                <a:cs typeface="Arial MT"/>
              </a:rPr>
              <a:t> </a:t>
            </a:r>
            <a:r>
              <a:rPr sz="2800" spc="155" dirty="0">
                <a:solidFill>
                  <a:srgbClr val="FFFFFF"/>
                </a:solidFill>
                <a:latin typeface="Arial MT"/>
                <a:cs typeface="Arial MT"/>
              </a:rPr>
              <a:t>functions</a:t>
            </a:r>
            <a:endParaRPr sz="2800">
              <a:latin typeface="Arial MT"/>
              <a:cs typeface="Arial MT"/>
            </a:endParaRPr>
          </a:p>
          <a:p>
            <a:pPr marL="755650" lvl="1" indent="-285750">
              <a:spcBef>
                <a:spcPts val="640"/>
              </a:spcBef>
              <a:buChar char="–"/>
              <a:tabLst>
                <a:tab pos="755650" algn="l"/>
              </a:tabLst>
            </a:pPr>
            <a:r>
              <a:rPr sz="2400" spc="140" dirty="0">
                <a:solidFill>
                  <a:srgbClr val="FF0000"/>
                </a:solidFill>
                <a:latin typeface="Arial MT"/>
                <a:cs typeface="Arial MT"/>
              </a:rPr>
              <a:t>can</a:t>
            </a:r>
            <a:r>
              <a:rPr sz="2400" spc="-80" dirty="0">
                <a:solidFill>
                  <a:srgbClr val="FF0000"/>
                </a:solidFill>
                <a:latin typeface="Arial MT"/>
                <a:cs typeface="Arial MT"/>
              </a:rPr>
              <a:t> </a:t>
            </a:r>
            <a:r>
              <a:rPr sz="2400" spc="125" dirty="0">
                <a:solidFill>
                  <a:srgbClr val="FF0000"/>
                </a:solidFill>
                <a:latin typeface="Arial MT"/>
                <a:cs typeface="Arial MT"/>
              </a:rPr>
              <a:t>be</a:t>
            </a:r>
            <a:r>
              <a:rPr sz="2400" spc="-75" dirty="0">
                <a:solidFill>
                  <a:srgbClr val="FF0000"/>
                </a:solidFill>
                <a:latin typeface="Arial MT"/>
                <a:cs typeface="Arial MT"/>
              </a:rPr>
              <a:t> </a:t>
            </a:r>
            <a:r>
              <a:rPr sz="2400" spc="130" dirty="0">
                <a:solidFill>
                  <a:srgbClr val="FF0000"/>
                </a:solidFill>
                <a:latin typeface="Arial MT"/>
                <a:cs typeface="Arial MT"/>
              </a:rPr>
              <a:t>accessed</a:t>
            </a:r>
            <a:r>
              <a:rPr sz="2400" spc="-75" dirty="0">
                <a:solidFill>
                  <a:srgbClr val="FF0000"/>
                </a:solidFill>
                <a:latin typeface="Arial MT"/>
                <a:cs typeface="Arial MT"/>
              </a:rPr>
              <a:t> </a:t>
            </a:r>
            <a:r>
              <a:rPr sz="2400" spc="114" dirty="0">
                <a:solidFill>
                  <a:srgbClr val="FFFFFF"/>
                </a:solidFill>
                <a:latin typeface="Arial MT"/>
                <a:cs typeface="Arial MT"/>
              </a:rPr>
              <a:t>inside</a:t>
            </a:r>
            <a:r>
              <a:rPr sz="2400" spc="-80" dirty="0">
                <a:solidFill>
                  <a:srgbClr val="FFFFFF"/>
                </a:solidFill>
                <a:latin typeface="Arial MT"/>
                <a:cs typeface="Arial MT"/>
              </a:rPr>
              <a:t> </a:t>
            </a:r>
            <a:r>
              <a:rPr sz="2400" spc="90" dirty="0">
                <a:solidFill>
                  <a:srgbClr val="FFFFFF"/>
                </a:solidFill>
                <a:latin typeface="Arial MT"/>
                <a:cs typeface="Arial MT"/>
              </a:rPr>
              <a:t>a</a:t>
            </a:r>
            <a:r>
              <a:rPr sz="2400" spc="-75" dirty="0">
                <a:solidFill>
                  <a:srgbClr val="FFFFFF"/>
                </a:solidFill>
                <a:latin typeface="Arial MT"/>
                <a:cs typeface="Arial MT"/>
              </a:rPr>
              <a:t> </a:t>
            </a:r>
            <a:r>
              <a:rPr sz="2400" spc="135" dirty="0">
                <a:solidFill>
                  <a:srgbClr val="FFFFFF"/>
                </a:solidFill>
                <a:latin typeface="Arial MT"/>
                <a:cs typeface="Arial MT"/>
              </a:rPr>
              <a:t>function</a:t>
            </a:r>
            <a:endParaRPr sz="2400">
              <a:latin typeface="Arial MT"/>
              <a:cs typeface="Arial MT"/>
            </a:endParaRPr>
          </a:p>
          <a:p>
            <a:pPr marL="755650" lvl="1" indent="-285750">
              <a:spcBef>
                <a:spcPts val="530"/>
              </a:spcBef>
              <a:buChar char="–"/>
              <a:tabLst>
                <a:tab pos="755650" algn="l"/>
              </a:tabLst>
            </a:pPr>
            <a:r>
              <a:rPr sz="2400" spc="140" dirty="0">
                <a:solidFill>
                  <a:srgbClr val="FF0000"/>
                </a:solidFill>
                <a:latin typeface="Arial MT"/>
                <a:cs typeface="Arial MT"/>
              </a:rPr>
              <a:t>can</a:t>
            </a:r>
            <a:r>
              <a:rPr sz="2400" spc="-75" dirty="0">
                <a:solidFill>
                  <a:srgbClr val="FF0000"/>
                </a:solidFill>
                <a:latin typeface="Arial MT"/>
                <a:cs typeface="Arial MT"/>
              </a:rPr>
              <a:t> </a:t>
            </a:r>
            <a:r>
              <a:rPr sz="2400" spc="135" dirty="0">
                <a:solidFill>
                  <a:srgbClr val="FF0000"/>
                </a:solidFill>
                <a:latin typeface="Arial MT"/>
                <a:cs typeface="Arial MT"/>
              </a:rPr>
              <a:t>not</a:t>
            </a:r>
            <a:r>
              <a:rPr sz="2400" spc="-75" dirty="0">
                <a:solidFill>
                  <a:srgbClr val="FF0000"/>
                </a:solidFill>
                <a:latin typeface="Arial MT"/>
                <a:cs typeface="Arial MT"/>
              </a:rPr>
              <a:t> </a:t>
            </a:r>
            <a:r>
              <a:rPr sz="2400" spc="125" dirty="0">
                <a:solidFill>
                  <a:srgbClr val="FF0000"/>
                </a:solidFill>
                <a:latin typeface="Arial MT"/>
                <a:cs typeface="Arial MT"/>
              </a:rPr>
              <a:t>be</a:t>
            </a:r>
            <a:r>
              <a:rPr sz="2400" spc="-75" dirty="0">
                <a:solidFill>
                  <a:srgbClr val="FF0000"/>
                </a:solidFill>
                <a:latin typeface="Arial MT"/>
                <a:cs typeface="Arial MT"/>
              </a:rPr>
              <a:t> </a:t>
            </a:r>
            <a:r>
              <a:rPr sz="2400" spc="114" dirty="0">
                <a:solidFill>
                  <a:srgbClr val="FF0000"/>
                </a:solidFill>
                <a:latin typeface="Arial MT"/>
                <a:cs typeface="Arial MT"/>
              </a:rPr>
              <a:t>changed</a:t>
            </a:r>
            <a:r>
              <a:rPr sz="2400" spc="-75" dirty="0">
                <a:solidFill>
                  <a:srgbClr val="FF0000"/>
                </a:solidFill>
                <a:latin typeface="Arial MT"/>
                <a:cs typeface="Arial MT"/>
              </a:rPr>
              <a:t> </a:t>
            </a:r>
            <a:r>
              <a:rPr sz="2400" spc="114" dirty="0">
                <a:solidFill>
                  <a:srgbClr val="FFFFFF"/>
                </a:solidFill>
                <a:latin typeface="Arial MT"/>
                <a:cs typeface="Arial MT"/>
              </a:rPr>
              <a:t>inside</a:t>
            </a:r>
            <a:r>
              <a:rPr sz="2400" spc="-70" dirty="0">
                <a:solidFill>
                  <a:srgbClr val="FFFFFF"/>
                </a:solidFill>
                <a:latin typeface="Arial MT"/>
                <a:cs typeface="Arial MT"/>
              </a:rPr>
              <a:t> </a:t>
            </a:r>
            <a:r>
              <a:rPr sz="2400" spc="90" dirty="0">
                <a:solidFill>
                  <a:srgbClr val="FFFFFF"/>
                </a:solidFill>
                <a:latin typeface="Arial MT"/>
                <a:cs typeface="Arial MT"/>
              </a:rPr>
              <a:t>a</a:t>
            </a:r>
            <a:r>
              <a:rPr sz="2400" spc="-75" dirty="0">
                <a:solidFill>
                  <a:srgbClr val="FFFFFF"/>
                </a:solidFill>
                <a:latin typeface="Arial MT"/>
                <a:cs typeface="Arial MT"/>
              </a:rPr>
              <a:t> </a:t>
            </a:r>
            <a:r>
              <a:rPr sz="2400" spc="135" dirty="0">
                <a:solidFill>
                  <a:srgbClr val="FFFFFF"/>
                </a:solidFill>
                <a:latin typeface="Arial MT"/>
                <a:cs typeface="Arial MT"/>
              </a:rPr>
              <a:t>function</a:t>
            </a:r>
            <a:endParaRPr sz="2400">
              <a:latin typeface="Arial MT"/>
              <a:cs typeface="Arial MT"/>
            </a:endParaRPr>
          </a:p>
          <a:p>
            <a:pPr lvl="1">
              <a:spcBef>
                <a:spcPts val="10"/>
              </a:spcBef>
              <a:buClr>
                <a:srgbClr val="FF0000"/>
              </a:buClr>
              <a:buFont typeface="Arial MT"/>
              <a:buChar char="–"/>
            </a:pPr>
            <a:endParaRPr sz="4100">
              <a:latin typeface="Arial MT"/>
              <a:cs typeface="Arial MT"/>
            </a:endParaRPr>
          </a:p>
          <a:p>
            <a:pPr marL="355600" marR="433705" indent="-342900">
              <a:lnSpc>
                <a:spcPct val="99600"/>
              </a:lnSpc>
              <a:buChar char="•"/>
              <a:tabLst>
                <a:tab pos="354965" algn="l"/>
                <a:tab pos="355600" algn="l"/>
              </a:tabLst>
            </a:pPr>
            <a:r>
              <a:rPr sz="2800" spc="120" dirty="0">
                <a:solidFill>
                  <a:srgbClr val="FFFFFF"/>
                </a:solidFill>
                <a:latin typeface="Arial MT"/>
                <a:cs typeface="Arial MT"/>
              </a:rPr>
              <a:t>If</a:t>
            </a:r>
            <a:r>
              <a:rPr sz="2800" spc="229" dirty="0">
                <a:solidFill>
                  <a:srgbClr val="FFFFFF"/>
                </a:solidFill>
                <a:latin typeface="Arial MT"/>
                <a:cs typeface="Arial MT"/>
              </a:rPr>
              <a:t> </a:t>
            </a:r>
            <a:r>
              <a:rPr sz="2800" spc="110" dirty="0">
                <a:solidFill>
                  <a:srgbClr val="FFFFFF"/>
                </a:solidFill>
                <a:latin typeface="Arial MT"/>
                <a:cs typeface="Arial MT"/>
              </a:rPr>
              <a:t>you</a:t>
            </a:r>
            <a:r>
              <a:rPr sz="2800" spc="-85" dirty="0">
                <a:solidFill>
                  <a:srgbClr val="FFFFFF"/>
                </a:solidFill>
                <a:latin typeface="Arial MT"/>
                <a:cs typeface="Arial MT"/>
              </a:rPr>
              <a:t> </a:t>
            </a:r>
            <a:r>
              <a:rPr sz="2800" spc="114" dirty="0">
                <a:solidFill>
                  <a:srgbClr val="FFFFFF"/>
                </a:solidFill>
                <a:latin typeface="Arial MT"/>
                <a:cs typeface="Arial MT"/>
              </a:rPr>
              <a:t>use</a:t>
            </a:r>
            <a:r>
              <a:rPr sz="2800" spc="-85" dirty="0">
                <a:solidFill>
                  <a:srgbClr val="FFFFFF"/>
                </a:solidFill>
                <a:latin typeface="Arial MT"/>
                <a:cs typeface="Arial MT"/>
              </a:rPr>
              <a:t> </a:t>
            </a:r>
            <a:r>
              <a:rPr sz="2800" spc="114" dirty="0">
                <a:solidFill>
                  <a:srgbClr val="FFFFFF"/>
                </a:solidFill>
                <a:latin typeface="Arial MT"/>
                <a:cs typeface="Arial MT"/>
              </a:rPr>
              <a:t>an</a:t>
            </a:r>
            <a:r>
              <a:rPr sz="2800" spc="-90" dirty="0">
                <a:solidFill>
                  <a:srgbClr val="FFFFFF"/>
                </a:solidFill>
                <a:latin typeface="Arial MT"/>
                <a:cs typeface="Arial MT"/>
              </a:rPr>
              <a:t> </a:t>
            </a:r>
            <a:r>
              <a:rPr sz="2800" spc="135" dirty="0">
                <a:solidFill>
                  <a:srgbClr val="FFFFFF"/>
                </a:solidFill>
                <a:latin typeface="Arial MT"/>
                <a:cs typeface="Arial MT"/>
              </a:rPr>
              <a:t>assignment</a:t>
            </a:r>
            <a:r>
              <a:rPr sz="2800" spc="-85" dirty="0">
                <a:solidFill>
                  <a:srgbClr val="FFFFFF"/>
                </a:solidFill>
                <a:latin typeface="Arial MT"/>
                <a:cs typeface="Arial MT"/>
              </a:rPr>
              <a:t> </a:t>
            </a:r>
            <a:r>
              <a:rPr sz="2800" spc="135" dirty="0">
                <a:solidFill>
                  <a:srgbClr val="FFFFFF"/>
                </a:solidFill>
                <a:latin typeface="Arial MT"/>
                <a:cs typeface="Arial MT"/>
              </a:rPr>
              <a:t>statement</a:t>
            </a:r>
            <a:r>
              <a:rPr sz="2800" spc="-90" dirty="0">
                <a:solidFill>
                  <a:srgbClr val="FFFFFF"/>
                </a:solidFill>
                <a:latin typeface="Arial MT"/>
                <a:cs typeface="Arial MT"/>
              </a:rPr>
              <a:t> </a:t>
            </a:r>
            <a:r>
              <a:rPr sz="2800" spc="135" dirty="0">
                <a:solidFill>
                  <a:srgbClr val="FFFFFF"/>
                </a:solidFill>
                <a:latin typeface="Arial MT"/>
                <a:cs typeface="Arial MT"/>
              </a:rPr>
              <a:t>inside </a:t>
            </a:r>
            <a:r>
              <a:rPr sz="2800" spc="-765" dirty="0">
                <a:solidFill>
                  <a:srgbClr val="FFFFFF"/>
                </a:solidFill>
                <a:latin typeface="Arial MT"/>
                <a:cs typeface="Arial MT"/>
              </a:rPr>
              <a:t> </a:t>
            </a:r>
            <a:r>
              <a:rPr sz="2800" spc="145" dirty="0">
                <a:solidFill>
                  <a:srgbClr val="FFFFFF"/>
                </a:solidFill>
                <a:latin typeface="Arial MT"/>
                <a:cs typeface="Arial MT"/>
              </a:rPr>
              <a:t>the </a:t>
            </a:r>
            <a:r>
              <a:rPr sz="2800" spc="160" dirty="0">
                <a:solidFill>
                  <a:srgbClr val="FFFFFF"/>
                </a:solidFill>
                <a:latin typeface="Arial MT"/>
                <a:cs typeface="Arial MT"/>
              </a:rPr>
              <a:t>function </a:t>
            </a:r>
            <a:r>
              <a:rPr sz="2800" spc="180" dirty="0">
                <a:solidFill>
                  <a:srgbClr val="FFFFFF"/>
                </a:solidFill>
                <a:latin typeface="Arial MT"/>
                <a:cs typeface="Arial MT"/>
              </a:rPr>
              <a:t>with </a:t>
            </a:r>
            <a:r>
              <a:rPr sz="2800" spc="145" dirty="0">
                <a:solidFill>
                  <a:srgbClr val="FFFFFF"/>
                </a:solidFill>
                <a:latin typeface="Arial MT"/>
                <a:cs typeface="Arial MT"/>
              </a:rPr>
              <a:t>the </a:t>
            </a:r>
            <a:r>
              <a:rPr sz="2800" spc="114" dirty="0">
                <a:solidFill>
                  <a:srgbClr val="FFFFFF"/>
                </a:solidFill>
                <a:latin typeface="Arial MT"/>
                <a:cs typeface="Arial MT"/>
              </a:rPr>
              <a:t>same </a:t>
            </a:r>
            <a:r>
              <a:rPr sz="2800" spc="130" dirty="0">
                <a:solidFill>
                  <a:srgbClr val="FFFFFF"/>
                </a:solidFill>
                <a:latin typeface="Arial MT"/>
                <a:cs typeface="Arial MT"/>
              </a:rPr>
              <a:t>variable </a:t>
            </a:r>
            <a:r>
              <a:rPr sz="2800" spc="114" dirty="0">
                <a:solidFill>
                  <a:srgbClr val="FFFFFF"/>
                </a:solidFill>
                <a:latin typeface="Arial MT"/>
                <a:cs typeface="Arial MT"/>
              </a:rPr>
              <a:t>name </a:t>
            </a:r>
            <a:r>
              <a:rPr sz="2800" spc="-765" dirty="0">
                <a:solidFill>
                  <a:srgbClr val="FFFFFF"/>
                </a:solidFill>
                <a:latin typeface="Arial MT"/>
                <a:cs typeface="Arial MT"/>
              </a:rPr>
              <a:t> </a:t>
            </a:r>
            <a:r>
              <a:rPr sz="2800" spc="110" dirty="0">
                <a:solidFill>
                  <a:srgbClr val="FFFFFF"/>
                </a:solidFill>
                <a:latin typeface="Arial MT"/>
                <a:cs typeface="Arial MT"/>
              </a:rPr>
              <a:t>you</a:t>
            </a:r>
            <a:r>
              <a:rPr sz="2800" spc="-90" dirty="0">
                <a:solidFill>
                  <a:srgbClr val="FFFFFF"/>
                </a:solidFill>
                <a:latin typeface="Arial MT"/>
                <a:cs typeface="Arial MT"/>
              </a:rPr>
              <a:t> </a:t>
            </a:r>
            <a:r>
              <a:rPr sz="2800" spc="140" dirty="0">
                <a:solidFill>
                  <a:srgbClr val="FFFFFF"/>
                </a:solidFill>
                <a:latin typeface="Arial MT"/>
                <a:cs typeface="Arial MT"/>
              </a:rPr>
              <a:t>are</a:t>
            </a:r>
            <a:r>
              <a:rPr sz="2800" spc="-80" dirty="0">
                <a:solidFill>
                  <a:srgbClr val="FFFFFF"/>
                </a:solidFill>
                <a:latin typeface="Arial MT"/>
                <a:cs typeface="Arial MT"/>
              </a:rPr>
              <a:t> </a:t>
            </a:r>
            <a:r>
              <a:rPr sz="2800" spc="155" dirty="0">
                <a:solidFill>
                  <a:srgbClr val="FFFFFF"/>
                </a:solidFill>
                <a:latin typeface="Arial MT"/>
                <a:cs typeface="Arial MT"/>
              </a:rPr>
              <a:t>creating</a:t>
            </a:r>
            <a:r>
              <a:rPr sz="2800" spc="-80" dirty="0">
                <a:solidFill>
                  <a:srgbClr val="FFFFFF"/>
                </a:solidFill>
                <a:latin typeface="Arial MT"/>
                <a:cs typeface="Arial MT"/>
              </a:rPr>
              <a:t> </a:t>
            </a:r>
            <a:r>
              <a:rPr sz="2800" spc="105" dirty="0">
                <a:solidFill>
                  <a:srgbClr val="FFFFFF"/>
                </a:solidFill>
                <a:latin typeface="Arial MT"/>
                <a:cs typeface="Arial MT"/>
              </a:rPr>
              <a:t>a</a:t>
            </a:r>
            <a:r>
              <a:rPr sz="2800" spc="-80" dirty="0">
                <a:solidFill>
                  <a:srgbClr val="FFFFFF"/>
                </a:solidFill>
                <a:latin typeface="Arial MT"/>
                <a:cs typeface="Arial MT"/>
              </a:rPr>
              <a:t> </a:t>
            </a:r>
            <a:r>
              <a:rPr sz="2800" spc="150" dirty="0">
                <a:solidFill>
                  <a:srgbClr val="FF0000"/>
                </a:solidFill>
                <a:latin typeface="Arial MT"/>
                <a:cs typeface="Arial MT"/>
              </a:rPr>
              <a:t>local</a:t>
            </a:r>
            <a:r>
              <a:rPr sz="2800" spc="-75" dirty="0">
                <a:solidFill>
                  <a:srgbClr val="FF0000"/>
                </a:solidFill>
                <a:latin typeface="Arial MT"/>
                <a:cs typeface="Arial MT"/>
              </a:rPr>
              <a:t> </a:t>
            </a:r>
            <a:r>
              <a:rPr sz="2800" spc="130" dirty="0">
                <a:solidFill>
                  <a:srgbClr val="FFFFFF"/>
                </a:solidFill>
                <a:latin typeface="Arial MT"/>
                <a:cs typeface="Arial MT"/>
              </a:rPr>
              <a:t>variable</a:t>
            </a:r>
            <a:endParaRPr sz="2800">
              <a:latin typeface="Arial MT"/>
              <a:cs typeface="Arial M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81079" y="519948"/>
            <a:ext cx="7630159" cy="628377"/>
          </a:xfrm>
          <a:prstGeom prst="rect">
            <a:avLst/>
          </a:prstGeom>
        </p:spPr>
        <p:txBody>
          <a:bodyPr vert="horz" wrap="square" lIns="0" tIns="12700" rIns="0" bIns="0" rtlCol="0" anchor="ctr">
            <a:spAutoFit/>
          </a:bodyPr>
          <a:lstStyle/>
          <a:p>
            <a:pPr marL="12700">
              <a:lnSpc>
                <a:spcPct val="100000"/>
              </a:lnSpc>
              <a:spcBef>
                <a:spcPts val="100"/>
              </a:spcBef>
            </a:pPr>
            <a:r>
              <a:rPr spc="175" dirty="0"/>
              <a:t>Variables</a:t>
            </a:r>
            <a:r>
              <a:rPr spc="-145" dirty="0"/>
              <a:t> </a:t>
            </a:r>
            <a:r>
              <a:rPr spc="210" dirty="0"/>
              <a:t>Outside</a:t>
            </a:r>
            <a:r>
              <a:rPr spc="-150" dirty="0"/>
              <a:t> </a:t>
            </a:r>
            <a:r>
              <a:rPr spc="215" dirty="0"/>
              <a:t>Functions</a:t>
            </a:r>
          </a:p>
        </p:txBody>
      </p:sp>
      <p:sp>
        <p:nvSpPr>
          <p:cNvPr id="3" name="object 3"/>
          <p:cNvSpPr txBox="1"/>
          <p:nvPr/>
        </p:nvSpPr>
        <p:spPr>
          <a:xfrm>
            <a:off x="2059941" y="1524508"/>
            <a:ext cx="3397885" cy="1014508"/>
          </a:xfrm>
          <a:prstGeom prst="rect">
            <a:avLst/>
          </a:prstGeom>
        </p:spPr>
        <p:txBody>
          <a:bodyPr vert="horz" wrap="square" lIns="0" tIns="12700" rIns="0" bIns="0" rtlCol="0">
            <a:spAutoFit/>
          </a:bodyPr>
          <a:lstStyle/>
          <a:p>
            <a:pPr marL="469900" marR="5080" indent="-457200">
              <a:lnSpc>
                <a:spcPct val="122100"/>
              </a:lnSpc>
              <a:spcBef>
                <a:spcPts val="100"/>
              </a:spcBef>
            </a:pPr>
            <a:r>
              <a:rPr sz="2800" spc="145" dirty="0">
                <a:solidFill>
                  <a:srgbClr val="FFFFFF"/>
                </a:solidFill>
                <a:latin typeface="Arial MT"/>
                <a:cs typeface="Arial MT"/>
              </a:rPr>
              <a:t>def</a:t>
            </a:r>
            <a:r>
              <a:rPr sz="2800" spc="220" dirty="0">
                <a:solidFill>
                  <a:srgbClr val="FFFFFF"/>
                </a:solidFill>
                <a:latin typeface="Arial MT"/>
                <a:cs typeface="Arial MT"/>
              </a:rPr>
              <a:t> </a:t>
            </a:r>
            <a:r>
              <a:rPr sz="2800" spc="114" dirty="0">
                <a:solidFill>
                  <a:srgbClr val="0070C0"/>
                </a:solidFill>
                <a:latin typeface="Arial MT"/>
                <a:cs typeface="Arial MT"/>
              </a:rPr>
              <a:t>calc_square()</a:t>
            </a:r>
            <a:r>
              <a:rPr sz="2800" spc="114" dirty="0">
                <a:solidFill>
                  <a:srgbClr val="FFFFFF"/>
                </a:solidFill>
                <a:latin typeface="Arial MT"/>
                <a:cs typeface="Arial MT"/>
              </a:rPr>
              <a:t>: </a:t>
            </a:r>
            <a:r>
              <a:rPr sz="2800" spc="120" dirty="0">
                <a:solidFill>
                  <a:srgbClr val="FFFFFF"/>
                </a:solidFill>
                <a:latin typeface="Arial MT"/>
                <a:cs typeface="Arial MT"/>
              </a:rPr>
              <a:t> </a:t>
            </a:r>
            <a:r>
              <a:rPr sz="2800" spc="300" dirty="0">
                <a:solidFill>
                  <a:srgbClr val="FFFFFF"/>
                </a:solidFill>
                <a:latin typeface="Arial MT"/>
                <a:cs typeface="Arial MT"/>
              </a:rPr>
              <a:t>p</a:t>
            </a:r>
            <a:r>
              <a:rPr sz="2800" spc="175" dirty="0">
                <a:solidFill>
                  <a:srgbClr val="FFFFFF"/>
                </a:solidFill>
                <a:latin typeface="Arial MT"/>
                <a:cs typeface="Arial MT"/>
              </a:rPr>
              <a:t>r</a:t>
            </a:r>
            <a:r>
              <a:rPr sz="2800" spc="135" dirty="0">
                <a:solidFill>
                  <a:srgbClr val="FFFFFF"/>
                </a:solidFill>
                <a:latin typeface="Arial MT"/>
                <a:cs typeface="Arial MT"/>
              </a:rPr>
              <a:t>i</a:t>
            </a:r>
            <a:r>
              <a:rPr sz="2800" spc="125" dirty="0">
                <a:solidFill>
                  <a:srgbClr val="FFFFFF"/>
                </a:solidFill>
                <a:latin typeface="Arial MT"/>
                <a:cs typeface="Arial MT"/>
              </a:rPr>
              <a:t>n</a:t>
            </a:r>
            <a:r>
              <a:rPr sz="2800" spc="204" dirty="0">
                <a:solidFill>
                  <a:srgbClr val="FFFFFF"/>
                </a:solidFill>
                <a:latin typeface="Arial MT"/>
                <a:cs typeface="Arial MT"/>
              </a:rPr>
              <a:t>t</a:t>
            </a:r>
            <a:r>
              <a:rPr sz="2800" spc="50" dirty="0">
                <a:solidFill>
                  <a:srgbClr val="FFFFFF"/>
                </a:solidFill>
                <a:latin typeface="Arial MT"/>
                <a:cs typeface="Arial MT"/>
              </a:rPr>
              <a:t>(</a:t>
            </a:r>
            <a:r>
              <a:rPr sz="2800" spc="85" dirty="0">
                <a:solidFill>
                  <a:srgbClr val="FFFFFF"/>
                </a:solidFill>
                <a:latin typeface="Arial MT"/>
                <a:cs typeface="Arial MT"/>
              </a:rPr>
              <a:t>n</a:t>
            </a:r>
            <a:r>
              <a:rPr sz="2800" spc="125" dirty="0">
                <a:solidFill>
                  <a:srgbClr val="FFFFFF"/>
                </a:solidFill>
                <a:latin typeface="Arial MT"/>
                <a:cs typeface="Arial MT"/>
              </a:rPr>
              <a:t>u</a:t>
            </a:r>
            <a:r>
              <a:rPr sz="2800" spc="135" dirty="0">
                <a:solidFill>
                  <a:srgbClr val="FFFFFF"/>
                </a:solidFill>
                <a:latin typeface="Arial MT"/>
                <a:cs typeface="Arial MT"/>
              </a:rPr>
              <a:t>m</a:t>
            </a:r>
            <a:r>
              <a:rPr sz="2800" spc="145" dirty="0">
                <a:solidFill>
                  <a:srgbClr val="FFFFFF"/>
                </a:solidFill>
                <a:latin typeface="Arial MT"/>
                <a:cs typeface="Arial MT"/>
              </a:rPr>
              <a:t>b</a:t>
            </a:r>
            <a:r>
              <a:rPr sz="2800" spc="140" dirty="0">
                <a:solidFill>
                  <a:srgbClr val="FFFFFF"/>
                </a:solidFill>
                <a:latin typeface="Arial MT"/>
                <a:cs typeface="Arial MT"/>
              </a:rPr>
              <a:t>e</a:t>
            </a:r>
            <a:r>
              <a:rPr sz="2800" spc="285" dirty="0">
                <a:solidFill>
                  <a:srgbClr val="FFFFFF"/>
                </a:solidFill>
                <a:latin typeface="Arial MT"/>
                <a:cs typeface="Arial MT"/>
              </a:rPr>
              <a:t>r</a:t>
            </a:r>
            <a:r>
              <a:rPr sz="2800" spc="130" dirty="0">
                <a:solidFill>
                  <a:srgbClr val="FFFFFF"/>
                </a:solidFill>
                <a:latin typeface="Arial MT"/>
                <a:cs typeface="Arial MT"/>
              </a:rPr>
              <a:t>**</a:t>
            </a:r>
            <a:r>
              <a:rPr sz="2800" spc="100" dirty="0">
                <a:solidFill>
                  <a:srgbClr val="FFFFFF"/>
                </a:solidFill>
                <a:latin typeface="Arial MT"/>
                <a:cs typeface="Arial MT"/>
              </a:rPr>
              <a:t>2</a:t>
            </a:r>
            <a:r>
              <a:rPr sz="2800" spc="55" dirty="0">
                <a:solidFill>
                  <a:srgbClr val="FFFFFF"/>
                </a:solidFill>
                <a:latin typeface="Arial MT"/>
                <a:cs typeface="Arial MT"/>
              </a:rPr>
              <a:t>)</a:t>
            </a:r>
            <a:endParaRPr sz="2800" dirty="0">
              <a:latin typeface="Arial MT"/>
              <a:cs typeface="Arial MT"/>
            </a:endParaRPr>
          </a:p>
        </p:txBody>
      </p:sp>
      <p:sp>
        <p:nvSpPr>
          <p:cNvPr id="4" name="object 4"/>
          <p:cNvSpPr txBox="1"/>
          <p:nvPr/>
        </p:nvSpPr>
        <p:spPr>
          <a:xfrm>
            <a:off x="2059941" y="3066795"/>
            <a:ext cx="2418715" cy="1570990"/>
          </a:xfrm>
          <a:prstGeom prst="rect">
            <a:avLst/>
          </a:prstGeom>
        </p:spPr>
        <p:txBody>
          <a:bodyPr vert="horz" wrap="square" lIns="0" tIns="17145" rIns="0" bIns="0" rtlCol="0">
            <a:spAutoFit/>
          </a:bodyPr>
          <a:lstStyle/>
          <a:p>
            <a:pPr marL="12700" marR="5080">
              <a:lnSpc>
                <a:spcPct val="120400"/>
              </a:lnSpc>
              <a:spcBef>
                <a:spcPts val="135"/>
              </a:spcBef>
            </a:pPr>
            <a:r>
              <a:rPr sz="2800" spc="155" dirty="0">
                <a:solidFill>
                  <a:srgbClr val="FFFFFF"/>
                </a:solidFill>
                <a:latin typeface="Arial MT"/>
                <a:cs typeface="Arial MT"/>
              </a:rPr>
              <a:t>number </a:t>
            </a:r>
            <a:r>
              <a:rPr sz="2800" spc="-5" dirty="0">
                <a:solidFill>
                  <a:srgbClr val="FFFFFF"/>
                </a:solidFill>
                <a:latin typeface="Arial MT"/>
                <a:cs typeface="Arial MT"/>
              </a:rPr>
              <a:t>= </a:t>
            </a:r>
            <a:r>
              <a:rPr sz="2800" spc="105" dirty="0">
                <a:solidFill>
                  <a:srgbClr val="FFFFFF"/>
                </a:solidFill>
                <a:latin typeface="Arial MT"/>
                <a:cs typeface="Arial MT"/>
              </a:rPr>
              <a:t>5 </a:t>
            </a:r>
            <a:r>
              <a:rPr sz="2800" spc="110" dirty="0">
                <a:solidFill>
                  <a:srgbClr val="FFFFFF"/>
                </a:solidFill>
                <a:latin typeface="Arial MT"/>
                <a:cs typeface="Arial MT"/>
              </a:rPr>
              <a:t> </a:t>
            </a:r>
            <a:r>
              <a:rPr sz="2800" spc="120" dirty="0">
                <a:solidFill>
                  <a:srgbClr val="0070C0"/>
                </a:solidFill>
                <a:latin typeface="Arial MT"/>
                <a:cs typeface="Arial MT"/>
              </a:rPr>
              <a:t>calc_square() </a:t>
            </a:r>
            <a:r>
              <a:rPr sz="2800" spc="-765" dirty="0">
                <a:solidFill>
                  <a:srgbClr val="0070C0"/>
                </a:solidFill>
                <a:latin typeface="Arial MT"/>
                <a:cs typeface="Arial MT"/>
              </a:rPr>
              <a:t> </a:t>
            </a:r>
            <a:r>
              <a:rPr sz="2800" spc="300" dirty="0">
                <a:solidFill>
                  <a:srgbClr val="FFFFFF"/>
                </a:solidFill>
                <a:latin typeface="Arial MT"/>
                <a:cs typeface="Arial MT"/>
              </a:rPr>
              <a:t>p</a:t>
            </a:r>
            <a:r>
              <a:rPr sz="2800" spc="175" dirty="0">
                <a:solidFill>
                  <a:srgbClr val="FFFFFF"/>
                </a:solidFill>
                <a:latin typeface="Arial MT"/>
                <a:cs typeface="Arial MT"/>
              </a:rPr>
              <a:t>r</a:t>
            </a:r>
            <a:r>
              <a:rPr sz="2800" spc="135" dirty="0">
                <a:solidFill>
                  <a:srgbClr val="FFFFFF"/>
                </a:solidFill>
                <a:latin typeface="Arial MT"/>
                <a:cs typeface="Arial MT"/>
              </a:rPr>
              <a:t>i</a:t>
            </a:r>
            <a:r>
              <a:rPr sz="2800" spc="125" dirty="0">
                <a:solidFill>
                  <a:srgbClr val="FFFFFF"/>
                </a:solidFill>
                <a:latin typeface="Arial MT"/>
                <a:cs typeface="Arial MT"/>
              </a:rPr>
              <a:t>n</a:t>
            </a:r>
            <a:r>
              <a:rPr sz="2800" spc="204" dirty="0">
                <a:solidFill>
                  <a:srgbClr val="FFFFFF"/>
                </a:solidFill>
                <a:latin typeface="Arial MT"/>
                <a:cs typeface="Arial MT"/>
              </a:rPr>
              <a:t>t</a:t>
            </a:r>
            <a:r>
              <a:rPr sz="2800" spc="50" dirty="0">
                <a:solidFill>
                  <a:srgbClr val="FFFFFF"/>
                </a:solidFill>
                <a:latin typeface="Arial MT"/>
                <a:cs typeface="Arial MT"/>
              </a:rPr>
              <a:t>(</a:t>
            </a:r>
            <a:r>
              <a:rPr sz="2800" spc="85" dirty="0">
                <a:solidFill>
                  <a:srgbClr val="FFFFFF"/>
                </a:solidFill>
                <a:latin typeface="Arial MT"/>
                <a:cs typeface="Arial MT"/>
              </a:rPr>
              <a:t>n</a:t>
            </a:r>
            <a:r>
              <a:rPr sz="2800" spc="125" dirty="0">
                <a:solidFill>
                  <a:srgbClr val="FFFFFF"/>
                </a:solidFill>
                <a:latin typeface="Arial MT"/>
                <a:cs typeface="Arial MT"/>
              </a:rPr>
              <a:t>u</a:t>
            </a:r>
            <a:r>
              <a:rPr sz="2800" spc="135" dirty="0">
                <a:solidFill>
                  <a:srgbClr val="FFFFFF"/>
                </a:solidFill>
                <a:latin typeface="Arial MT"/>
                <a:cs typeface="Arial MT"/>
              </a:rPr>
              <a:t>m</a:t>
            </a:r>
            <a:r>
              <a:rPr sz="2800" spc="145" dirty="0">
                <a:solidFill>
                  <a:srgbClr val="FFFFFF"/>
                </a:solidFill>
                <a:latin typeface="Arial MT"/>
                <a:cs typeface="Arial MT"/>
              </a:rPr>
              <a:t>b</a:t>
            </a:r>
            <a:r>
              <a:rPr sz="2800" spc="140" dirty="0">
                <a:solidFill>
                  <a:srgbClr val="FFFFFF"/>
                </a:solidFill>
                <a:latin typeface="Arial MT"/>
                <a:cs typeface="Arial MT"/>
              </a:rPr>
              <a:t>e</a:t>
            </a:r>
            <a:r>
              <a:rPr sz="2800" spc="285" dirty="0">
                <a:solidFill>
                  <a:srgbClr val="FFFFFF"/>
                </a:solidFill>
                <a:latin typeface="Arial MT"/>
                <a:cs typeface="Arial MT"/>
              </a:rPr>
              <a:t>r</a:t>
            </a:r>
            <a:r>
              <a:rPr sz="2800" spc="55" dirty="0">
                <a:solidFill>
                  <a:srgbClr val="FFFFFF"/>
                </a:solidFill>
                <a:latin typeface="Arial MT"/>
                <a:cs typeface="Arial MT"/>
              </a:rPr>
              <a:t>)</a:t>
            </a:r>
            <a:endParaRPr sz="2800" dirty="0">
              <a:latin typeface="Arial MT"/>
              <a:cs typeface="Arial MT"/>
            </a:endParaRPr>
          </a:p>
        </p:txBody>
      </p:sp>
      <p:sp>
        <p:nvSpPr>
          <p:cNvPr id="5" name="object 5"/>
          <p:cNvSpPr txBox="1"/>
          <p:nvPr/>
        </p:nvSpPr>
        <p:spPr>
          <a:xfrm>
            <a:off x="6384128" y="3594101"/>
            <a:ext cx="2418715" cy="1552575"/>
          </a:xfrm>
          <a:prstGeom prst="rect">
            <a:avLst/>
          </a:prstGeom>
        </p:spPr>
        <p:txBody>
          <a:bodyPr vert="horz" wrap="square" lIns="0" tIns="12700" rIns="0" bIns="0" rtlCol="0">
            <a:spAutoFit/>
          </a:bodyPr>
          <a:lstStyle/>
          <a:p>
            <a:pPr marL="12700" marR="5080">
              <a:lnSpc>
                <a:spcPct val="119300"/>
              </a:lnSpc>
              <a:spcBef>
                <a:spcPts val="100"/>
              </a:spcBef>
            </a:pPr>
            <a:r>
              <a:rPr sz="2800" spc="155" dirty="0">
                <a:solidFill>
                  <a:srgbClr val="FFFFFF"/>
                </a:solidFill>
                <a:latin typeface="Arial MT"/>
                <a:cs typeface="Arial MT"/>
              </a:rPr>
              <a:t>number </a:t>
            </a:r>
            <a:r>
              <a:rPr sz="2800" spc="-5" dirty="0">
                <a:solidFill>
                  <a:srgbClr val="FFFFFF"/>
                </a:solidFill>
                <a:latin typeface="Arial MT"/>
                <a:cs typeface="Arial MT"/>
              </a:rPr>
              <a:t>= </a:t>
            </a:r>
            <a:r>
              <a:rPr sz="2800" spc="105" dirty="0">
                <a:solidFill>
                  <a:srgbClr val="FFFFFF"/>
                </a:solidFill>
                <a:latin typeface="Arial MT"/>
                <a:cs typeface="Arial MT"/>
              </a:rPr>
              <a:t>5 </a:t>
            </a:r>
            <a:r>
              <a:rPr sz="2800" spc="110" dirty="0">
                <a:solidFill>
                  <a:srgbClr val="FFFFFF"/>
                </a:solidFill>
                <a:latin typeface="Arial MT"/>
                <a:cs typeface="Arial MT"/>
              </a:rPr>
              <a:t> </a:t>
            </a:r>
            <a:r>
              <a:rPr sz="2800" spc="120" dirty="0">
                <a:solidFill>
                  <a:srgbClr val="0070C0"/>
                </a:solidFill>
                <a:latin typeface="Arial MT"/>
                <a:cs typeface="Arial MT"/>
              </a:rPr>
              <a:t>calc_square() </a:t>
            </a:r>
            <a:r>
              <a:rPr sz="2800" spc="-765" dirty="0">
                <a:solidFill>
                  <a:srgbClr val="0070C0"/>
                </a:solidFill>
                <a:latin typeface="Arial MT"/>
                <a:cs typeface="Arial MT"/>
              </a:rPr>
              <a:t> </a:t>
            </a:r>
            <a:r>
              <a:rPr sz="2800" spc="300" dirty="0">
                <a:solidFill>
                  <a:srgbClr val="FFFFFF"/>
                </a:solidFill>
                <a:latin typeface="Arial MT"/>
                <a:cs typeface="Arial MT"/>
              </a:rPr>
              <a:t>p</a:t>
            </a:r>
            <a:r>
              <a:rPr sz="2800" spc="175" dirty="0">
                <a:solidFill>
                  <a:srgbClr val="FFFFFF"/>
                </a:solidFill>
                <a:latin typeface="Arial MT"/>
                <a:cs typeface="Arial MT"/>
              </a:rPr>
              <a:t>r</a:t>
            </a:r>
            <a:r>
              <a:rPr sz="2800" spc="135" dirty="0">
                <a:solidFill>
                  <a:srgbClr val="FFFFFF"/>
                </a:solidFill>
                <a:latin typeface="Arial MT"/>
                <a:cs typeface="Arial MT"/>
              </a:rPr>
              <a:t>i</a:t>
            </a:r>
            <a:r>
              <a:rPr sz="2800" spc="125" dirty="0">
                <a:solidFill>
                  <a:srgbClr val="FFFFFF"/>
                </a:solidFill>
                <a:latin typeface="Arial MT"/>
                <a:cs typeface="Arial MT"/>
              </a:rPr>
              <a:t>n</a:t>
            </a:r>
            <a:r>
              <a:rPr sz="2800" spc="204" dirty="0">
                <a:solidFill>
                  <a:srgbClr val="FFFFFF"/>
                </a:solidFill>
                <a:latin typeface="Arial MT"/>
                <a:cs typeface="Arial MT"/>
              </a:rPr>
              <a:t>t</a:t>
            </a:r>
            <a:r>
              <a:rPr sz="2800" spc="50" dirty="0">
                <a:solidFill>
                  <a:srgbClr val="FFFFFF"/>
                </a:solidFill>
                <a:latin typeface="Arial MT"/>
                <a:cs typeface="Arial MT"/>
              </a:rPr>
              <a:t>(</a:t>
            </a:r>
            <a:r>
              <a:rPr sz="2800" spc="85" dirty="0">
                <a:solidFill>
                  <a:srgbClr val="FFFFFF"/>
                </a:solidFill>
                <a:latin typeface="Arial MT"/>
                <a:cs typeface="Arial MT"/>
              </a:rPr>
              <a:t>n</a:t>
            </a:r>
            <a:r>
              <a:rPr sz="2800" spc="125" dirty="0">
                <a:solidFill>
                  <a:srgbClr val="FFFFFF"/>
                </a:solidFill>
                <a:latin typeface="Arial MT"/>
                <a:cs typeface="Arial MT"/>
              </a:rPr>
              <a:t>u</a:t>
            </a:r>
            <a:r>
              <a:rPr sz="2800" spc="135" dirty="0">
                <a:solidFill>
                  <a:srgbClr val="FFFFFF"/>
                </a:solidFill>
                <a:latin typeface="Arial MT"/>
                <a:cs typeface="Arial MT"/>
              </a:rPr>
              <a:t>m</a:t>
            </a:r>
            <a:r>
              <a:rPr sz="2800" spc="145" dirty="0">
                <a:solidFill>
                  <a:srgbClr val="FFFFFF"/>
                </a:solidFill>
                <a:latin typeface="Arial MT"/>
                <a:cs typeface="Arial MT"/>
              </a:rPr>
              <a:t>b</a:t>
            </a:r>
            <a:r>
              <a:rPr sz="2800" spc="140" dirty="0">
                <a:solidFill>
                  <a:srgbClr val="FFFFFF"/>
                </a:solidFill>
                <a:latin typeface="Arial MT"/>
                <a:cs typeface="Arial MT"/>
              </a:rPr>
              <a:t>e</a:t>
            </a:r>
            <a:r>
              <a:rPr sz="2800" spc="285" dirty="0">
                <a:solidFill>
                  <a:srgbClr val="FFFFFF"/>
                </a:solidFill>
                <a:latin typeface="Arial MT"/>
                <a:cs typeface="Arial MT"/>
              </a:rPr>
              <a:t>r</a:t>
            </a:r>
            <a:r>
              <a:rPr sz="2800" spc="55" dirty="0">
                <a:solidFill>
                  <a:srgbClr val="FFFFFF"/>
                </a:solidFill>
                <a:latin typeface="Arial MT"/>
                <a:cs typeface="Arial MT"/>
              </a:rPr>
              <a:t>)</a:t>
            </a:r>
            <a:endParaRPr sz="2800" dirty="0">
              <a:latin typeface="Arial MT"/>
              <a:cs typeface="Arial MT"/>
            </a:endParaRPr>
          </a:p>
        </p:txBody>
      </p:sp>
      <p:sp>
        <p:nvSpPr>
          <p:cNvPr id="6" name="object 6"/>
          <p:cNvSpPr txBox="1"/>
          <p:nvPr/>
        </p:nvSpPr>
        <p:spPr>
          <a:xfrm>
            <a:off x="5691424" y="2161539"/>
            <a:ext cx="447675" cy="452120"/>
          </a:xfrm>
          <a:prstGeom prst="rect">
            <a:avLst/>
          </a:prstGeom>
        </p:spPr>
        <p:txBody>
          <a:bodyPr vert="horz" wrap="square" lIns="0" tIns="12700" rIns="0" bIns="0" rtlCol="0">
            <a:spAutoFit/>
          </a:bodyPr>
          <a:lstStyle/>
          <a:p>
            <a:pPr marL="12700">
              <a:spcBef>
                <a:spcPts val="100"/>
              </a:spcBef>
            </a:pPr>
            <a:r>
              <a:rPr sz="2800" spc="100" dirty="0">
                <a:solidFill>
                  <a:srgbClr val="FF0000"/>
                </a:solidFill>
                <a:latin typeface="Arial MT"/>
                <a:cs typeface="Arial MT"/>
              </a:rPr>
              <a:t>25</a:t>
            </a:r>
            <a:endParaRPr sz="2800">
              <a:latin typeface="Arial MT"/>
              <a:cs typeface="Arial MT"/>
            </a:endParaRPr>
          </a:p>
        </p:txBody>
      </p:sp>
      <p:sp>
        <p:nvSpPr>
          <p:cNvPr id="7" name="object 7"/>
          <p:cNvSpPr txBox="1"/>
          <p:nvPr/>
        </p:nvSpPr>
        <p:spPr>
          <a:xfrm>
            <a:off x="4925795" y="4206747"/>
            <a:ext cx="236854" cy="452120"/>
          </a:xfrm>
          <a:prstGeom prst="rect">
            <a:avLst/>
          </a:prstGeom>
        </p:spPr>
        <p:txBody>
          <a:bodyPr vert="horz" wrap="square" lIns="0" tIns="12700" rIns="0" bIns="0" rtlCol="0">
            <a:spAutoFit/>
          </a:bodyPr>
          <a:lstStyle/>
          <a:p>
            <a:pPr marL="12700">
              <a:spcBef>
                <a:spcPts val="100"/>
              </a:spcBef>
            </a:pPr>
            <a:r>
              <a:rPr sz="2800" spc="105" dirty="0">
                <a:solidFill>
                  <a:srgbClr val="FF0000"/>
                </a:solidFill>
                <a:latin typeface="Arial MT"/>
                <a:cs typeface="Arial MT"/>
              </a:rPr>
              <a:t>5</a:t>
            </a:r>
            <a:endParaRPr sz="2800">
              <a:latin typeface="Arial MT"/>
              <a:cs typeface="Arial MT"/>
            </a:endParaRPr>
          </a:p>
        </p:txBody>
      </p:sp>
      <p:sp>
        <p:nvSpPr>
          <p:cNvPr id="8" name="object 8"/>
          <p:cNvSpPr txBox="1"/>
          <p:nvPr/>
        </p:nvSpPr>
        <p:spPr>
          <a:xfrm>
            <a:off x="6384127" y="1524508"/>
            <a:ext cx="4222750" cy="1577340"/>
          </a:xfrm>
          <a:prstGeom prst="rect">
            <a:avLst/>
          </a:prstGeom>
        </p:spPr>
        <p:txBody>
          <a:bodyPr vert="horz" wrap="square" lIns="0" tIns="12700" rIns="0" bIns="0" rtlCol="0">
            <a:spAutoFit/>
          </a:bodyPr>
          <a:lstStyle/>
          <a:p>
            <a:pPr marL="469900" marR="1052830" indent="-457200">
              <a:lnSpc>
                <a:spcPct val="122100"/>
              </a:lnSpc>
              <a:spcBef>
                <a:spcPts val="100"/>
              </a:spcBef>
            </a:pPr>
            <a:r>
              <a:rPr sz="2800" spc="145" dirty="0">
                <a:solidFill>
                  <a:srgbClr val="FFFFFF"/>
                </a:solidFill>
                <a:latin typeface="Arial MT"/>
                <a:cs typeface="Arial MT"/>
              </a:rPr>
              <a:t>def</a:t>
            </a:r>
            <a:r>
              <a:rPr sz="2800" spc="200" dirty="0">
                <a:solidFill>
                  <a:srgbClr val="FFFFFF"/>
                </a:solidFill>
                <a:latin typeface="Arial MT"/>
                <a:cs typeface="Arial MT"/>
              </a:rPr>
              <a:t> </a:t>
            </a:r>
            <a:r>
              <a:rPr sz="2800" spc="114" dirty="0" err="1">
                <a:solidFill>
                  <a:srgbClr val="0070C0"/>
                </a:solidFill>
                <a:latin typeface="Arial MT"/>
                <a:cs typeface="Arial MT"/>
              </a:rPr>
              <a:t>calc_square</a:t>
            </a:r>
            <a:r>
              <a:rPr sz="2800" spc="114" dirty="0">
                <a:solidFill>
                  <a:srgbClr val="0070C0"/>
                </a:solidFill>
                <a:latin typeface="Arial MT"/>
                <a:cs typeface="Arial MT"/>
              </a:rPr>
              <a:t>()</a:t>
            </a:r>
            <a:r>
              <a:rPr sz="2800" spc="114" dirty="0">
                <a:solidFill>
                  <a:srgbClr val="FFFFFF"/>
                </a:solidFill>
                <a:latin typeface="Arial MT"/>
                <a:cs typeface="Arial MT"/>
              </a:rPr>
              <a:t>:</a:t>
            </a:r>
            <a:r>
              <a:rPr lang="en-US" sz="2800" spc="114" dirty="0">
                <a:solidFill>
                  <a:srgbClr val="FFFFFF"/>
                </a:solidFill>
                <a:latin typeface="Arial MT"/>
                <a:cs typeface="Arial MT"/>
              </a:rPr>
              <a:t> </a:t>
            </a:r>
            <a:r>
              <a:rPr lang="en-US" sz="2800" spc="-765" dirty="0">
                <a:solidFill>
                  <a:srgbClr val="FFFFFF"/>
                </a:solidFill>
                <a:latin typeface="Arial MT"/>
                <a:cs typeface="Arial MT"/>
              </a:rPr>
              <a:t> </a:t>
            </a:r>
            <a:r>
              <a:rPr lang="en-US" sz="2800" spc="155" dirty="0">
                <a:solidFill>
                  <a:srgbClr val="FFFFFF"/>
                </a:solidFill>
                <a:latin typeface="Arial MT"/>
                <a:cs typeface="Arial MT"/>
              </a:rPr>
              <a:t>number</a:t>
            </a:r>
            <a:r>
              <a:rPr lang="en-US" sz="2800" spc="-90" dirty="0">
                <a:solidFill>
                  <a:srgbClr val="FFFFFF"/>
                </a:solidFill>
                <a:latin typeface="Arial MT"/>
                <a:cs typeface="Arial MT"/>
              </a:rPr>
              <a:t> </a:t>
            </a:r>
            <a:r>
              <a:rPr lang="en-US" sz="2800" spc="-5" dirty="0">
                <a:solidFill>
                  <a:srgbClr val="FFFFFF"/>
                </a:solidFill>
                <a:latin typeface="Arial MT"/>
                <a:cs typeface="Arial MT"/>
              </a:rPr>
              <a:t>=</a:t>
            </a:r>
            <a:r>
              <a:rPr lang="en-US" sz="2800" spc="-85" dirty="0">
                <a:solidFill>
                  <a:srgbClr val="FFFFFF"/>
                </a:solidFill>
                <a:latin typeface="Arial MT"/>
                <a:cs typeface="Arial MT"/>
              </a:rPr>
              <a:t> </a:t>
            </a:r>
            <a:r>
              <a:rPr lang="en-US" sz="2800" spc="100" dirty="0">
                <a:solidFill>
                  <a:srgbClr val="FFFFFF"/>
                </a:solidFill>
                <a:latin typeface="Arial MT"/>
                <a:cs typeface="Arial MT"/>
              </a:rPr>
              <a:t>10</a:t>
            </a:r>
            <a:endParaRPr sz="2800" dirty="0">
              <a:latin typeface="Arial MT"/>
              <a:cs typeface="Arial MT"/>
            </a:endParaRPr>
          </a:p>
          <a:p>
            <a:pPr marL="469900">
              <a:spcBef>
                <a:spcPts val="650"/>
              </a:spcBef>
              <a:tabLst>
                <a:tab pos="3575685" algn="l"/>
              </a:tabLst>
            </a:pPr>
            <a:r>
              <a:rPr sz="2800" spc="300" dirty="0">
                <a:solidFill>
                  <a:srgbClr val="FFFFFF"/>
                </a:solidFill>
                <a:latin typeface="Arial MT"/>
                <a:cs typeface="Arial MT"/>
              </a:rPr>
              <a:t>p</a:t>
            </a:r>
            <a:r>
              <a:rPr sz="2800" spc="175" dirty="0">
                <a:solidFill>
                  <a:srgbClr val="FFFFFF"/>
                </a:solidFill>
                <a:latin typeface="Arial MT"/>
                <a:cs typeface="Arial MT"/>
              </a:rPr>
              <a:t>r</a:t>
            </a:r>
            <a:r>
              <a:rPr sz="2800" spc="135" dirty="0">
                <a:solidFill>
                  <a:srgbClr val="FFFFFF"/>
                </a:solidFill>
                <a:latin typeface="Arial MT"/>
                <a:cs typeface="Arial MT"/>
              </a:rPr>
              <a:t>i</a:t>
            </a:r>
            <a:r>
              <a:rPr sz="2800" spc="125" dirty="0">
                <a:solidFill>
                  <a:srgbClr val="FFFFFF"/>
                </a:solidFill>
                <a:latin typeface="Arial MT"/>
                <a:cs typeface="Arial MT"/>
              </a:rPr>
              <a:t>n</a:t>
            </a:r>
            <a:r>
              <a:rPr sz="2800" spc="204" dirty="0">
                <a:solidFill>
                  <a:srgbClr val="FFFFFF"/>
                </a:solidFill>
                <a:latin typeface="Arial MT"/>
                <a:cs typeface="Arial MT"/>
              </a:rPr>
              <a:t>t</a:t>
            </a:r>
            <a:r>
              <a:rPr sz="2800" spc="50" dirty="0">
                <a:solidFill>
                  <a:srgbClr val="FFFFFF"/>
                </a:solidFill>
                <a:latin typeface="Arial MT"/>
                <a:cs typeface="Arial MT"/>
              </a:rPr>
              <a:t>(</a:t>
            </a:r>
            <a:r>
              <a:rPr sz="2800" spc="85" dirty="0">
                <a:solidFill>
                  <a:srgbClr val="FFFFFF"/>
                </a:solidFill>
                <a:latin typeface="Arial MT"/>
                <a:cs typeface="Arial MT"/>
              </a:rPr>
              <a:t>n</a:t>
            </a:r>
            <a:r>
              <a:rPr sz="2800" spc="125" dirty="0">
                <a:solidFill>
                  <a:srgbClr val="FFFFFF"/>
                </a:solidFill>
                <a:latin typeface="Arial MT"/>
                <a:cs typeface="Arial MT"/>
              </a:rPr>
              <a:t>u</a:t>
            </a:r>
            <a:r>
              <a:rPr sz="2800" spc="135" dirty="0">
                <a:solidFill>
                  <a:srgbClr val="FFFFFF"/>
                </a:solidFill>
                <a:latin typeface="Arial MT"/>
                <a:cs typeface="Arial MT"/>
              </a:rPr>
              <a:t>m</a:t>
            </a:r>
            <a:r>
              <a:rPr sz="2800" spc="145" dirty="0">
                <a:solidFill>
                  <a:srgbClr val="FFFFFF"/>
                </a:solidFill>
                <a:latin typeface="Arial MT"/>
                <a:cs typeface="Arial MT"/>
              </a:rPr>
              <a:t>b</a:t>
            </a:r>
            <a:r>
              <a:rPr sz="2800" spc="140" dirty="0">
                <a:solidFill>
                  <a:srgbClr val="FFFFFF"/>
                </a:solidFill>
                <a:latin typeface="Arial MT"/>
                <a:cs typeface="Arial MT"/>
              </a:rPr>
              <a:t>e</a:t>
            </a:r>
            <a:r>
              <a:rPr sz="2800" spc="285" dirty="0">
                <a:solidFill>
                  <a:srgbClr val="FFFFFF"/>
                </a:solidFill>
                <a:latin typeface="Arial MT"/>
                <a:cs typeface="Arial MT"/>
              </a:rPr>
              <a:t>r</a:t>
            </a:r>
            <a:r>
              <a:rPr sz="2800" spc="130" dirty="0">
                <a:solidFill>
                  <a:srgbClr val="FFFFFF"/>
                </a:solidFill>
                <a:latin typeface="Arial MT"/>
                <a:cs typeface="Arial MT"/>
              </a:rPr>
              <a:t>**</a:t>
            </a:r>
            <a:r>
              <a:rPr sz="2800" spc="100" dirty="0">
                <a:solidFill>
                  <a:srgbClr val="FFFFFF"/>
                </a:solidFill>
                <a:latin typeface="Arial MT"/>
                <a:cs typeface="Arial MT"/>
              </a:rPr>
              <a:t>2</a:t>
            </a:r>
            <a:r>
              <a:rPr sz="2800" spc="55" dirty="0">
                <a:solidFill>
                  <a:srgbClr val="FFFFFF"/>
                </a:solidFill>
                <a:latin typeface="Arial MT"/>
                <a:cs typeface="Arial MT"/>
              </a:rPr>
              <a:t>)</a:t>
            </a:r>
            <a:r>
              <a:rPr sz="2800" dirty="0">
                <a:solidFill>
                  <a:srgbClr val="FFFFFF"/>
                </a:solidFill>
                <a:latin typeface="Arial MT"/>
                <a:cs typeface="Arial MT"/>
              </a:rPr>
              <a:t>	</a:t>
            </a:r>
            <a:r>
              <a:rPr sz="4200" spc="150" baseline="-1984" dirty="0">
                <a:solidFill>
                  <a:srgbClr val="FF0000"/>
                </a:solidFill>
                <a:latin typeface="Arial MT"/>
                <a:cs typeface="Arial MT"/>
              </a:rPr>
              <a:t>100</a:t>
            </a:r>
            <a:endParaRPr sz="4200" baseline="-1984" dirty="0">
              <a:latin typeface="Arial MT"/>
              <a:cs typeface="Arial MT"/>
            </a:endParaRPr>
          </a:p>
        </p:txBody>
      </p:sp>
      <p:sp>
        <p:nvSpPr>
          <p:cNvPr id="9" name="object 9"/>
          <p:cNvSpPr txBox="1"/>
          <p:nvPr/>
        </p:nvSpPr>
        <p:spPr>
          <a:xfrm>
            <a:off x="9229280" y="4727955"/>
            <a:ext cx="236854" cy="452120"/>
          </a:xfrm>
          <a:prstGeom prst="rect">
            <a:avLst/>
          </a:prstGeom>
        </p:spPr>
        <p:txBody>
          <a:bodyPr vert="horz" wrap="square" lIns="0" tIns="12700" rIns="0" bIns="0" rtlCol="0">
            <a:spAutoFit/>
          </a:bodyPr>
          <a:lstStyle/>
          <a:p>
            <a:pPr marL="12700">
              <a:spcBef>
                <a:spcPts val="100"/>
              </a:spcBef>
            </a:pPr>
            <a:r>
              <a:rPr sz="2800" spc="105" dirty="0">
                <a:solidFill>
                  <a:srgbClr val="FF0000"/>
                </a:solidFill>
                <a:latin typeface="Arial MT"/>
                <a:cs typeface="Arial MT"/>
              </a:rPr>
              <a:t>5</a:t>
            </a:r>
            <a:endParaRPr sz="2800">
              <a:latin typeface="Arial MT"/>
              <a:cs typeface="Arial MT"/>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721227" y="486156"/>
            <a:ext cx="4749165" cy="695960"/>
          </a:xfrm>
          <a:prstGeom prst="rect">
            <a:avLst/>
          </a:prstGeom>
        </p:spPr>
        <p:txBody>
          <a:bodyPr vert="horz" wrap="square" lIns="0" tIns="12700" rIns="0" bIns="0" rtlCol="0" anchor="ctr">
            <a:spAutoFit/>
          </a:bodyPr>
          <a:lstStyle/>
          <a:p>
            <a:pPr marL="12700">
              <a:lnSpc>
                <a:spcPct val="100000"/>
              </a:lnSpc>
              <a:spcBef>
                <a:spcPts val="100"/>
              </a:spcBef>
            </a:pPr>
            <a:r>
              <a:rPr spc="195" dirty="0"/>
              <a:t>Fruitful</a:t>
            </a:r>
            <a:r>
              <a:rPr spc="-195" dirty="0"/>
              <a:t> </a:t>
            </a:r>
            <a:r>
              <a:rPr spc="215" dirty="0"/>
              <a:t>Functions</a:t>
            </a:r>
          </a:p>
        </p:txBody>
      </p:sp>
      <p:sp>
        <p:nvSpPr>
          <p:cNvPr id="3" name="object 3"/>
          <p:cNvSpPr txBox="1"/>
          <p:nvPr/>
        </p:nvSpPr>
        <p:spPr>
          <a:xfrm>
            <a:off x="2059941" y="1989835"/>
            <a:ext cx="8060055" cy="4179606"/>
          </a:xfrm>
          <a:prstGeom prst="rect">
            <a:avLst/>
          </a:prstGeom>
        </p:spPr>
        <p:txBody>
          <a:bodyPr vert="horz" wrap="square" lIns="0" tIns="12700" rIns="0" bIns="0" rtlCol="0">
            <a:spAutoFit/>
          </a:bodyPr>
          <a:lstStyle/>
          <a:p>
            <a:pPr marL="355600" indent="-342900">
              <a:lnSpc>
                <a:spcPts val="3595"/>
              </a:lnSpc>
              <a:spcBef>
                <a:spcPts val="100"/>
              </a:spcBef>
              <a:buChar char="•"/>
              <a:tabLst>
                <a:tab pos="354965" algn="l"/>
                <a:tab pos="355600" algn="l"/>
              </a:tabLst>
            </a:pPr>
            <a:r>
              <a:rPr sz="3000" spc="120" dirty="0">
                <a:solidFill>
                  <a:srgbClr val="FFFFFF"/>
                </a:solidFill>
                <a:latin typeface="Arial MT"/>
                <a:cs typeface="Arial MT"/>
              </a:rPr>
              <a:t>There</a:t>
            </a:r>
            <a:r>
              <a:rPr sz="3000" spc="-90" dirty="0">
                <a:solidFill>
                  <a:srgbClr val="FFFFFF"/>
                </a:solidFill>
                <a:latin typeface="Arial MT"/>
                <a:cs typeface="Arial MT"/>
              </a:rPr>
              <a:t> </a:t>
            </a:r>
            <a:r>
              <a:rPr sz="3000" spc="130" dirty="0">
                <a:solidFill>
                  <a:srgbClr val="FFFFFF"/>
                </a:solidFill>
                <a:latin typeface="Arial MT"/>
                <a:cs typeface="Arial MT"/>
              </a:rPr>
              <a:t>is</a:t>
            </a:r>
            <a:r>
              <a:rPr sz="3000" spc="-95" dirty="0">
                <a:solidFill>
                  <a:srgbClr val="FFFFFF"/>
                </a:solidFill>
                <a:latin typeface="Arial MT"/>
                <a:cs typeface="Arial MT"/>
              </a:rPr>
              <a:t> </a:t>
            </a:r>
            <a:r>
              <a:rPr sz="3000" spc="110" dirty="0">
                <a:solidFill>
                  <a:srgbClr val="FFFFFF"/>
                </a:solidFill>
                <a:latin typeface="Arial MT"/>
                <a:cs typeface="Arial MT"/>
              </a:rPr>
              <a:t>a</a:t>
            </a:r>
            <a:r>
              <a:rPr sz="3000" spc="-90" dirty="0">
                <a:solidFill>
                  <a:srgbClr val="FFFFFF"/>
                </a:solidFill>
                <a:latin typeface="Arial MT"/>
                <a:cs typeface="Arial MT"/>
              </a:rPr>
              <a:t> </a:t>
            </a:r>
            <a:r>
              <a:rPr sz="3000" spc="160" dirty="0">
                <a:solidFill>
                  <a:srgbClr val="FFFFFF"/>
                </a:solidFill>
                <a:latin typeface="Arial MT"/>
                <a:cs typeface="Arial MT"/>
              </a:rPr>
              <a:t>more</a:t>
            </a:r>
            <a:r>
              <a:rPr sz="3000" spc="-85" dirty="0">
                <a:solidFill>
                  <a:srgbClr val="FFFFFF"/>
                </a:solidFill>
                <a:latin typeface="Arial MT"/>
                <a:cs typeface="Arial MT"/>
              </a:rPr>
              <a:t> </a:t>
            </a:r>
            <a:r>
              <a:rPr sz="3000" spc="135" dirty="0">
                <a:solidFill>
                  <a:srgbClr val="FFFFFF"/>
                </a:solidFill>
                <a:latin typeface="Arial MT"/>
                <a:cs typeface="Arial MT"/>
              </a:rPr>
              <a:t>elegant</a:t>
            </a:r>
            <a:r>
              <a:rPr sz="3000" spc="-95" dirty="0">
                <a:solidFill>
                  <a:srgbClr val="FFFFFF"/>
                </a:solidFill>
                <a:latin typeface="Arial MT"/>
                <a:cs typeface="Arial MT"/>
              </a:rPr>
              <a:t> </a:t>
            </a:r>
            <a:r>
              <a:rPr sz="3000" spc="130" dirty="0">
                <a:solidFill>
                  <a:srgbClr val="FFFFFF"/>
                </a:solidFill>
                <a:latin typeface="Arial MT"/>
                <a:cs typeface="Arial MT"/>
              </a:rPr>
              <a:t>way:</a:t>
            </a:r>
            <a:endParaRPr sz="3000">
              <a:latin typeface="Arial MT"/>
              <a:cs typeface="Arial MT"/>
            </a:endParaRPr>
          </a:p>
          <a:p>
            <a:pPr marL="469900">
              <a:lnSpc>
                <a:spcPts val="3115"/>
              </a:lnSpc>
            </a:pPr>
            <a:r>
              <a:rPr sz="2600" dirty="0">
                <a:solidFill>
                  <a:srgbClr val="FFFFFF"/>
                </a:solidFill>
                <a:latin typeface="Arial MT"/>
                <a:cs typeface="Arial MT"/>
              </a:rPr>
              <a:t>–</a:t>
            </a:r>
            <a:r>
              <a:rPr sz="2600" spc="50" dirty="0">
                <a:solidFill>
                  <a:srgbClr val="FFFFFF"/>
                </a:solidFill>
                <a:latin typeface="Arial MT"/>
                <a:cs typeface="Arial MT"/>
              </a:rPr>
              <a:t> </a:t>
            </a:r>
            <a:r>
              <a:rPr sz="2600" spc="114" dirty="0">
                <a:solidFill>
                  <a:srgbClr val="FFFFFF"/>
                </a:solidFill>
                <a:latin typeface="Arial MT"/>
                <a:cs typeface="Arial MT"/>
              </a:rPr>
              <a:t>Fruitful</a:t>
            </a:r>
            <a:r>
              <a:rPr sz="2600" spc="-105" dirty="0">
                <a:solidFill>
                  <a:srgbClr val="FFFFFF"/>
                </a:solidFill>
                <a:latin typeface="Arial MT"/>
                <a:cs typeface="Arial MT"/>
              </a:rPr>
              <a:t> </a:t>
            </a:r>
            <a:r>
              <a:rPr sz="2600" spc="145" dirty="0">
                <a:solidFill>
                  <a:srgbClr val="FFFFFF"/>
                </a:solidFill>
                <a:latin typeface="Arial MT"/>
                <a:cs typeface="Arial MT"/>
              </a:rPr>
              <a:t>functions</a:t>
            </a:r>
            <a:endParaRPr sz="2600">
              <a:latin typeface="Arial MT"/>
              <a:cs typeface="Arial MT"/>
            </a:endParaRPr>
          </a:p>
          <a:p>
            <a:pPr>
              <a:spcBef>
                <a:spcPts val="10"/>
              </a:spcBef>
            </a:pPr>
            <a:endParaRPr sz="3400">
              <a:latin typeface="Arial MT"/>
              <a:cs typeface="Arial MT"/>
            </a:endParaRPr>
          </a:p>
          <a:p>
            <a:pPr marL="355600" marR="5080" indent="-342900" algn="just">
              <a:lnSpc>
                <a:spcPct val="79300"/>
              </a:lnSpc>
              <a:buChar char="•"/>
              <a:tabLst>
                <a:tab pos="355600" algn="l"/>
              </a:tabLst>
            </a:pPr>
            <a:r>
              <a:rPr sz="3000" spc="130" dirty="0">
                <a:solidFill>
                  <a:srgbClr val="FFFFFF"/>
                </a:solidFill>
                <a:latin typeface="Arial MT"/>
                <a:cs typeface="Arial MT"/>
              </a:rPr>
              <a:t>Fruitful</a:t>
            </a:r>
            <a:r>
              <a:rPr sz="3000" spc="-85" dirty="0">
                <a:solidFill>
                  <a:srgbClr val="FFFFFF"/>
                </a:solidFill>
                <a:latin typeface="Arial MT"/>
                <a:cs typeface="Arial MT"/>
              </a:rPr>
              <a:t> </a:t>
            </a:r>
            <a:r>
              <a:rPr sz="3000" spc="165" dirty="0">
                <a:solidFill>
                  <a:srgbClr val="FFFFFF"/>
                </a:solidFill>
                <a:latin typeface="Arial MT"/>
                <a:cs typeface="Arial MT"/>
              </a:rPr>
              <a:t>functions</a:t>
            </a:r>
            <a:r>
              <a:rPr sz="3000" spc="-80" dirty="0">
                <a:solidFill>
                  <a:srgbClr val="FFFFFF"/>
                </a:solidFill>
                <a:latin typeface="Arial MT"/>
                <a:cs typeface="Arial MT"/>
              </a:rPr>
              <a:t> </a:t>
            </a:r>
            <a:r>
              <a:rPr sz="3000" spc="150" dirty="0">
                <a:solidFill>
                  <a:srgbClr val="FFFFFF"/>
                </a:solidFill>
                <a:latin typeface="Arial MT"/>
                <a:cs typeface="Arial MT"/>
              </a:rPr>
              <a:t>are</a:t>
            </a:r>
            <a:r>
              <a:rPr sz="3000" spc="-75" dirty="0">
                <a:solidFill>
                  <a:srgbClr val="FFFFFF"/>
                </a:solidFill>
                <a:latin typeface="Arial MT"/>
                <a:cs typeface="Arial MT"/>
              </a:rPr>
              <a:t> </a:t>
            </a:r>
            <a:r>
              <a:rPr sz="3000" spc="165" dirty="0">
                <a:solidFill>
                  <a:srgbClr val="FFFFFF"/>
                </a:solidFill>
                <a:latin typeface="Arial MT"/>
                <a:cs typeface="Arial MT"/>
              </a:rPr>
              <a:t>functions</a:t>
            </a:r>
            <a:r>
              <a:rPr sz="3000" spc="-85" dirty="0">
                <a:solidFill>
                  <a:srgbClr val="FFFFFF"/>
                </a:solidFill>
                <a:latin typeface="Arial MT"/>
                <a:cs typeface="Arial MT"/>
              </a:rPr>
              <a:t> </a:t>
            </a:r>
            <a:r>
              <a:rPr sz="3000" spc="160" dirty="0">
                <a:solidFill>
                  <a:srgbClr val="FFFFFF"/>
                </a:solidFill>
                <a:latin typeface="Arial MT"/>
                <a:cs typeface="Arial MT"/>
              </a:rPr>
              <a:t>that</a:t>
            </a:r>
            <a:r>
              <a:rPr sz="3000" spc="-80" dirty="0">
                <a:solidFill>
                  <a:srgbClr val="FFFFFF"/>
                </a:solidFill>
                <a:latin typeface="Arial MT"/>
                <a:cs typeface="Arial MT"/>
              </a:rPr>
              <a:t> </a:t>
            </a:r>
            <a:r>
              <a:rPr sz="3000" spc="195" dirty="0">
                <a:solidFill>
                  <a:srgbClr val="FFFFFF"/>
                </a:solidFill>
                <a:latin typeface="Arial MT"/>
                <a:cs typeface="Arial MT"/>
              </a:rPr>
              <a:t>return </a:t>
            </a:r>
            <a:r>
              <a:rPr sz="3000" spc="-819" dirty="0">
                <a:solidFill>
                  <a:srgbClr val="FFFFFF"/>
                </a:solidFill>
                <a:latin typeface="Arial MT"/>
                <a:cs typeface="Arial MT"/>
              </a:rPr>
              <a:t> </a:t>
            </a:r>
            <a:r>
              <a:rPr sz="3000" spc="110" dirty="0">
                <a:solidFill>
                  <a:srgbClr val="FFFFFF"/>
                </a:solidFill>
                <a:latin typeface="Arial MT"/>
                <a:cs typeface="Arial MT"/>
              </a:rPr>
              <a:t>a</a:t>
            </a:r>
            <a:r>
              <a:rPr sz="3000" spc="-80" dirty="0">
                <a:solidFill>
                  <a:srgbClr val="FFFFFF"/>
                </a:solidFill>
                <a:latin typeface="Arial MT"/>
                <a:cs typeface="Arial MT"/>
              </a:rPr>
              <a:t> </a:t>
            </a:r>
            <a:r>
              <a:rPr sz="3000" spc="114" dirty="0">
                <a:solidFill>
                  <a:srgbClr val="FFFFFF"/>
                </a:solidFill>
                <a:latin typeface="Arial MT"/>
                <a:cs typeface="Arial MT"/>
              </a:rPr>
              <a:t>value</a:t>
            </a:r>
            <a:r>
              <a:rPr sz="3000" spc="-80" dirty="0">
                <a:solidFill>
                  <a:srgbClr val="FFFFFF"/>
                </a:solidFill>
                <a:latin typeface="Arial MT"/>
                <a:cs typeface="Arial MT"/>
              </a:rPr>
              <a:t> </a:t>
            </a:r>
            <a:r>
              <a:rPr sz="3000" spc="175" dirty="0">
                <a:solidFill>
                  <a:srgbClr val="FFFFFF"/>
                </a:solidFill>
                <a:latin typeface="Arial MT"/>
                <a:cs typeface="Arial MT"/>
              </a:rPr>
              <a:t>back</a:t>
            </a:r>
            <a:r>
              <a:rPr sz="3000" spc="-80" dirty="0">
                <a:solidFill>
                  <a:srgbClr val="FFFFFF"/>
                </a:solidFill>
                <a:latin typeface="Arial MT"/>
                <a:cs typeface="Arial MT"/>
              </a:rPr>
              <a:t> </a:t>
            </a:r>
            <a:r>
              <a:rPr sz="3000" spc="185" dirty="0">
                <a:solidFill>
                  <a:srgbClr val="FFFFFF"/>
                </a:solidFill>
                <a:latin typeface="Arial MT"/>
                <a:cs typeface="Arial MT"/>
              </a:rPr>
              <a:t>to</a:t>
            </a:r>
            <a:r>
              <a:rPr sz="3000" spc="-85"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80" dirty="0">
                <a:solidFill>
                  <a:srgbClr val="FFFFFF"/>
                </a:solidFill>
                <a:latin typeface="Arial MT"/>
                <a:cs typeface="Arial MT"/>
              </a:rPr>
              <a:t>caller</a:t>
            </a:r>
            <a:r>
              <a:rPr sz="3000" spc="-85" dirty="0">
                <a:solidFill>
                  <a:srgbClr val="FFFFFF"/>
                </a:solidFill>
                <a:latin typeface="Arial MT"/>
                <a:cs typeface="Arial MT"/>
              </a:rPr>
              <a:t> </a:t>
            </a:r>
            <a:r>
              <a:rPr sz="3000" spc="150" dirty="0">
                <a:solidFill>
                  <a:srgbClr val="FFFFFF"/>
                </a:solidFill>
                <a:latin typeface="Arial MT"/>
                <a:cs typeface="Arial MT"/>
              </a:rPr>
              <a:t>using</a:t>
            </a:r>
            <a:r>
              <a:rPr sz="3000" spc="-85"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95" dirty="0">
                <a:solidFill>
                  <a:srgbClr val="FF0000"/>
                </a:solidFill>
                <a:latin typeface="Arial MT"/>
                <a:cs typeface="Arial MT"/>
              </a:rPr>
              <a:t>return </a:t>
            </a:r>
            <a:r>
              <a:rPr sz="3000" spc="-819" dirty="0">
                <a:solidFill>
                  <a:srgbClr val="FF0000"/>
                </a:solidFill>
                <a:latin typeface="Arial MT"/>
                <a:cs typeface="Arial MT"/>
              </a:rPr>
              <a:t> </a:t>
            </a:r>
            <a:r>
              <a:rPr sz="3000" spc="150" dirty="0">
                <a:solidFill>
                  <a:srgbClr val="FFFFFF"/>
                </a:solidFill>
                <a:latin typeface="Arial MT"/>
                <a:cs typeface="Arial MT"/>
              </a:rPr>
              <a:t>keyword</a:t>
            </a:r>
            <a:endParaRPr sz="3000">
              <a:latin typeface="Arial MT"/>
              <a:cs typeface="Arial MT"/>
            </a:endParaRPr>
          </a:p>
          <a:p>
            <a:pPr>
              <a:spcBef>
                <a:spcPts val="55"/>
              </a:spcBef>
              <a:buClr>
                <a:srgbClr val="FFFFFF"/>
              </a:buClr>
              <a:buFont typeface="Arial MT"/>
              <a:buChar char="•"/>
            </a:pPr>
            <a:endParaRPr sz="3700">
              <a:latin typeface="Arial MT"/>
              <a:cs typeface="Arial MT"/>
            </a:endParaRPr>
          </a:p>
          <a:p>
            <a:pPr marL="355600" marR="219710" indent="-342900">
              <a:lnSpc>
                <a:spcPct val="80300"/>
              </a:lnSpc>
              <a:buChar char="•"/>
              <a:tabLst>
                <a:tab pos="354965" algn="l"/>
                <a:tab pos="355600" algn="l"/>
              </a:tabLst>
            </a:pPr>
            <a:r>
              <a:rPr sz="3000" spc="135" dirty="0">
                <a:solidFill>
                  <a:srgbClr val="FFFFFF"/>
                </a:solidFill>
                <a:latin typeface="Arial MT"/>
                <a:cs typeface="Arial MT"/>
              </a:rPr>
              <a:t>Note:</a:t>
            </a:r>
            <a:r>
              <a:rPr sz="3000" spc="-90" dirty="0">
                <a:solidFill>
                  <a:srgbClr val="FFFFFF"/>
                </a:solidFill>
                <a:latin typeface="Arial MT"/>
                <a:cs typeface="Arial MT"/>
              </a:rPr>
              <a:t> </a:t>
            </a:r>
            <a:r>
              <a:rPr sz="3000" spc="145" dirty="0">
                <a:solidFill>
                  <a:srgbClr val="FFFFFF"/>
                </a:solidFill>
                <a:latin typeface="Arial MT"/>
                <a:cs typeface="Arial MT"/>
              </a:rPr>
              <a:t>Functions</a:t>
            </a:r>
            <a:r>
              <a:rPr sz="3000" spc="-85" dirty="0">
                <a:solidFill>
                  <a:srgbClr val="FFFFFF"/>
                </a:solidFill>
                <a:latin typeface="Arial MT"/>
                <a:cs typeface="Arial MT"/>
              </a:rPr>
              <a:t> </a:t>
            </a:r>
            <a:r>
              <a:rPr sz="3000" spc="180" dirty="0">
                <a:solidFill>
                  <a:srgbClr val="FFFFFF"/>
                </a:solidFill>
                <a:latin typeface="Arial MT"/>
                <a:cs typeface="Arial MT"/>
              </a:rPr>
              <a:t>can</a:t>
            </a:r>
            <a:r>
              <a:rPr sz="3000" spc="-90" dirty="0">
                <a:solidFill>
                  <a:srgbClr val="FFFFFF"/>
                </a:solidFill>
                <a:latin typeface="Arial MT"/>
                <a:cs typeface="Arial MT"/>
              </a:rPr>
              <a:t> </a:t>
            </a:r>
            <a:r>
              <a:rPr sz="3000" spc="95" dirty="0">
                <a:solidFill>
                  <a:srgbClr val="FFFFFF"/>
                </a:solidFill>
                <a:latin typeface="Arial MT"/>
                <a:cs typeface="Arial MT"/>
              </a:rPr>
              <a:t>have</a:t>
            </a:r>
            <a:r>
              <a:rPr sz="3000" spc="-80" dirty="0">
                <a:solidFill>
                  <a:srgbClr val="FFFFFF"/>
                </a:solidFill>
                <a:latin typeface="Arial MT"/>
                <a:cs typeface="Arial MT"/>
              </a:rPr>
              <a:t> </a:t>
            </a:r>
            <a:r>
              <a:rPr sz="3000" spc="150" dirty="0">
                <a:solidFill>
                  <a:srgbClr val="FFFFFF"/>
                </a:solidFill>
                <a:latin typeface="Arial MT"/>
                <a:cs typeface="Arial MT"/>
              </a:rPr>
              <a:t>multiple</a:t>
            </a:r>
            <a:r>
              <a:rPr sz="3000" spc="-85" dirty="0">
                <a:solidFill>
                  <a:srgbClr val="FFFFFF"/>
                </a:solidFill>
                <a:latin typeface="Arial MT"/>
                <a:cs typeface="Arial MT"/>
              </a:rPr>
              <a:t> </a:t>
            </a:r>
            <a:r>
              <a:rPr sz="3000" spc="195" dirty="0">
                <a:solidFill>
                  <a:srgbClr val="FFFFFF"/>
                </a:solidFill>
                <a:latin typeface="Arial MT"/>
                <a:cs typeface="Arial MT"/>
              </a:rPr>
              <a:t>return </a:t>
            </a:r>
            <a:r>
              <a:rPr sz="3000" spc="-819" dirty="0">
                <a:solidFill>
                  <a:srgbClr val="FFFFFF"/>
                </a:solidFill>
                <a:latin typeface="Arial MT"/>
                <a:cs typeface="Arial MT"/>
              </a:rPr>
              <a:t> </a:t>
            </a:r>
            <a:r>
              <a:rPr sz="3000" spc="135" dirty="0">
                <a:solidFill>
                  <a:srgbClr val="FFFFFF"/>
                </a:solidFill>
                <a:latin typeface="Arial MT"/>
                <a:cs typeface="Arial MT"/>
              </a:rPr>
              <a:t>statements, </a:t>
            </a:r>
            <a:r>
              <a:rPr sz="3000" spc="175" dirty="0">
                <a:solidFill>
                  <a:srgbClr val="FFFFFF"/>
                </a:solidFill>
                <a:latin typeface="Arial MT"/>
                <a:cs typeface="Arial MT"/>
              </a:rPr>
              <a:t>but </a:t>
            </a:r>
            <a:r>
              <a:rPr sz="3000" spc="160" dirty="0">
                <a:solidFill>
                  <a:srgbClr val="FFFFFF"/>
                </a:solidFill>
                <a:latin typeface="Arial MT"/>
                <a:cs typeface="Arial MT"/>
              </a:rPr>
              <a:t>the </a:t>
            </a:r>
            <a:r>
              <a:rPr sz="3000" spc="170" dirty="0">
                <a:solidFill>
                  <a:srgbClr val="FFFFFF"/>
                </a:solidFill>
                <a:latin typeface="Arial MT"/>
                <a:cs typeface="Arial MT"/>
              </a:rPr>
              <a:t>function </a:t>
            </a:r>
            <a:r>
              <a:rPr sz="3000" spc="125" dirty="0">
                <a:solidFill>
                  <a:srgbClr val="FFFFFF"/>
                </a:solidFill>
                <a:latin typeface="Arial MT"/>
                <a:cs typeface="Arial MT"/>
              </a:rPr>
              <a:t>exits </a:t>
            </a:r>
            <a:r>
              <a:rPr sz="3000" spc="185" dirty="0">
                <a:solidFill>
                  <a:srgbClr val="FFFFFF"/>
                </a:solidFill>
                <a:latin typeface="Arial MT"/>
                <a:cs typeface="Arial MT"/>
              </a:rPr>
              <a:t>after </a:t>
            </a:r>
            <a:r>
              <a:rPr sz="3000" spc="190" dirty="0">
                <a:solidFill>
                  <a:srgbClr val="FFFFFF"/>
                </a:solidFill>
                <a:latin typeface="Arial MT"/>
                <a:cs typeface="Arial MT"/>
              </a:rPr>
              <a:t> </a:t>
            </a:r>
            <a:r>
              <a:rPr sz="3000" spc="130" dirty="0">
                <a:solidFill>
                  <a:srgbClr val="FFFFFF"/>
                </a:solidFill>
                <a:latin typeface="Arial MT"/>
                <a:cs typeface="Arial MT"/>
              </a:rPr>
              <a:t>one</a:t>
            </a:r>
            <a:r>
              <a:rPr sz="3000" spc="-85" dirty="0">
                <a:solidFill>
                  <a:srgbClr val="FFFFFF"/>
                </a:solidFill>
                <a:latin typeface="Arial MT"/>
                <a:cs typeface="Arial MT"/>
              </a:rPr>
              <a:t> </a:t>
            </a:r>
            <a:r>
              <a:rPr sz="3000" spc="130" dirty="0">
                <a:solidFill>
                  <a:srgbClr val="FFFFFF"/>
                </a:solidFill>
                <a:latin typeface="Arial MT"/>
                <a:cs typeface="Arial MT"/>
              </a:rPr>
              <a:t>is</a:t>
            </a:r>
            <a:r>
              <a:rPr sz="3000" spc="-85" dirty="0">
                <a:solidFill>
                  <a:srgbClr val="FFFFFF"/>
                </a:solidFill>
                <a:latin typeface="Arial MT"/>
                <a:cs typeface="Arial MT"/>
              </a:rPr>
              <a:t> </a:t>
            </a:r>
            <a:r>
              <a:rPr sz="3000" spc="160" dirty="0">
                <a:solidFill>
                  <a:srgbClr val="FFFFFF"/>
                </a:solidFill>
                <a:latin typeface="Arial MT"/>
                <a:cs typeface="Arial MT"/>
              </a:rPr>
              <a:t>reached!</a:t>
            </a:r>
            <a:endParaRPr sz="3000">
              <a:latin typeface="Arial MT"/>
              <a:cs typeface="Arial MT"/>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59940" y="1524508"/>
            <a:ext cx="4095750" cy="1014508"/>
          </a:xfrm>
          <a:prstGeom prst="rect">
            <a:avLst/>
          </a:prstGeom>
        </p:spPr>
        <p:txBody>
          <a:bodyPr vert="horz" wrap="square" lIns="0" tIns="12700" rIns="0" bIns="0" rtlCol="0">
            <a:spAutoFit/>
          </a:bodyPr>
          <a:lstStyle/>
          <a:p>
            <a:pPr marL="469900" marR="5080" indent="-457200">
              <a:lnSpc>
                <a:spcPct val="122100"/>
              </a:lnSpc>
              <a:spcBef>
                <a:spcPts val="100"/>
              </a:spcBef>
            </a:pPr>
            <a:r>
              <a:rPr sz="2800" spc="145" dirty="0">
                <a:solidFill>
                  <a:srgbClr val="FFFFFF"/>
                </a:solidFill>
                <a:latin typeface="Arial MT"/>
                <a:cs typeface="Arial MT"/>
              </a:rPr>
              <a:t>def</a:t>
            </a:r>
            <a:r>
              <a:rPr sz="2800" spc="175" dirty="0">
                <a:solidFill>
                  <a:srgbClr val="FFFFFF"/>
                </a:solidFill>
                <a:latin typeface="Arial MT"/>
                <a:cs typeface="Arial MT"/>
              </a:rPr>
              <a:t> </a:t>
            </a:r>
            <a:r>
              <a:rPr sz="2800" spc="114" dirty="0">
                <a:solidFill>
                  <a:srgbClr val="0070C0"/>
                </a:solidFill>
                <a:latin typeface="Arial MT"/>
                <a:cs typeface="Arial MT"/>
              </a:rPr>
              <a:t>calc_square(</a:t>
            </a:r>
            <a:r>
              <a:rPr sz="2800" spc="114" dirty="0">
                <a:solidFill>
                  <a:srgbClr val="FFFFFF"/>
                </a:solidFill>
                <a:latin typeface="Arial MT"/>
                <a:cs typeface="Arial MT"/>
              </a:rPr>
              <a:t>value</a:t>
            </a:r>
            <a:r>
              <a:rPr sz="2800" spc="114" dirty="0">
                <a:solidFill>
                  <a:srgbClr val="0070C0"/>
                </a:solidFill>
                <a:latin typeface="Arial MT"/>
                <a:cs typeface="Arial MT"/>
              </a:rPr>
              <a:t>)</a:t>
            </a:r>
            <a:r>
              <a:rPr sz="2800" spc="114" dirty="0">
                <a:solidFill>
                  <a:srgbClr val="FFFFFF"/>
                </a:solidFill>
                <a:latin typeface="Arial MT"/>
                <a:cs typeface="Arial MT"/>
              </a:rPr>
              <a:t>: </a:t>
            </a:r>
            <a:r>
              <a:rPr sz="2800" spc="-765" dirty="0">
                <a:solidFill>
                  <a:srgbClr val="FFFFFF"/>
                </a:solidFill>
                <a:latin typeface="Arial MT"/>
                <a:cs typeface="Arial MT"/>
              </a:rPr>
              <a:t> </a:t>
            </a:r>
            <a:r>
              <a:rPr sz="2800" spc="155" dirty="0">
                <a:solidFill>
                  <a:srgbClr val="FFFFFF"/>
                </a:solidFill>
                <a:latin typeface="Arial MT"/>
                <a:cs typeface="Arial MT"/>
              </a:rPr>
              <a:t>number</a:t>
            </a:r>
            <a:r>
              <a:rPr sz="2800" spc="-90" dirty="0">
                <a:solidFill>
                  <a:srgbClr val="FFFFFF"/>
                </a:solidFill>
                <a:latin typeface="Arial MT"/>
                <a:cs typeface="Arial MT"/>
              </a:rPr>
              <a:t> </a:t>
            </a:r>
            <a:r>
              <a:rPr sz="2800" spc="-5" dirty="0">
                <a:solidFill>
                  <a:srgbClr val="FFFFFF"/>
                </a:solidFill>
                <a:latin typeface="Arial MT"/>
                <a:cs typeface="Arial MT"/>
              </a:rPr>
              <a:t>=</a:t>
            </a:r>
            <a:r>
              <a:rPr sz="2800" spc="-80" dirty="0">
                <a:solidFill>
                  <a:srgbClr val="FFFFFF"/>
                </a:solidFill>
                <a:latin typeface="Arial MT"/>
                <a:cs typeface="Arial MT"/>
              </a:rPr>
              <a:t> </a:t>
            </a:r>
            <a:r>
              <a:rPr sz="2800" spc="110" dirty="0">
                <a:solidFill>
                  <a:srgbClr val="FFFFFF"/>
                </a:solidFill>
                <a:latin typeface="Arial MT"/>
                <a:cs typeface="Arial MT"/>
              </a:rPr>
              <a:t>value**2</a:t>
            </a:r>
            <a:endParaRPr sz="2800">
              <a:latin typeface="Arial MT"/>
              <a:cs typeface="Arial MT"/>
            </a:endParaRPr>
          </a:p>
        </p:txBody>
      </p:sp>
      <p:sp>
        <p:nvSpPr>
          <p:cNvPr id="3" name="object 3"/>
          <p:cNvSpPr txBox="1"/>
          <p:nvPr/>
        </p:nvSpPr>
        <p:spPr>
          <a:xfrm>
            <a:off x="2458905" y="2663219"/>
            <a:ext cx="2647950" cy="408766"/>
          </a:xfrm>
          <a:prstGeom prst="rect">
            <a:avLst/>
          </a:prstGeom>
          <a:solidFill>
            <a:srgbClr val="000000"/>
          </a:solidFill>
          <a:ln w="28575">
            <a:solidFill>
              <a:srgbClr val="92D050"/>
            </a:solidFill>
          </a:ln>
        </p:spPr>
        <p:txBody>
          <a:bodyPr vert="horz" wrap="square" lIns="0" tIns="0" rIns="0" bIns="0" rtlCol="0">
            <a:spAutoFit/>
          </a:bodyPr>
          <a:lstStyle/>
          <a:p>
            <a:pPr marL="70485">
              <a:lnSpc>
                <a:spcPts val="3350"/>
              </a:lnSpc>
            </a:pPr>
            <a:r>
              <a:rPr sz="2800" spc="180" dirty="0">
                <a:solidFill>
                  <a:srgbClr val="FFFFFF"/>
                </a:solidFill>
                <a:latin typeface="Arial MT"/>
                <a:cs typeface="Arial MT"/>
              </a:rPr>
              <a:t>return</a:t>
            </a:r>
            <a:r>
              <a:rPr sz="2800" spc="-125" dirty="0">
                <a:solidFill>
                  <a:srgbClr val="FFFFFF"/>
                </a:solidFill>
                <a:latin typeface="Arial MT"/>
                <a:cs typeface="Arial MT"/>
              </a:rPr>
              <a:t> </a:t>
            </a:r>
            <a:r>
              <a:rPr sz="2800" spc="155" dirty="0">
                <a:solidFill>
                  <a:srgbClr val="FFFFFF"/>
                </a:solidFill>
                <a:latin typeface="Arial MT"/>
                <a:cs typeface="Arial MT"/>
              </a:rPr>
              <a:t>number</a:t>
            </a:r>
            <a:endParaRPr sz="2800">
              <a:latin typeface="Arial MT"/>
              <a:cs typeface="Arial MT"/>
            </a:endParaRPr>
          </a:p>
        </p:txBody>
      </p:sp>
      <p:sp>
        <p:nvSpPr>
          <p:cNvPr id="4" name="object 4"/>
          <p:cNvSpPr txBox="1"/>
          <p:nvPr/>
        </p:nvSpPr>
        <p:spPr>
          <a:xfrm>
            <a:off x="2059940" y="3594100"/>
            <a:ext cx="5082540" cy="1043940"/>
          </a:xfrm>
          <a:prstGeom prst="rect">
            <a:avLst/>
          </a:prstGeom>
        </p:spPr>
        <p:txBody>
          <a:bodyPr vert="horz" wrap="square" lIns="0" tIns="94615" rIns="0" bIns="0" rtlCol="0">
            <a:spAutoFit/>
          </a:bodyPr>
          <a:lstStyle/>
          <a:p>
            <a:pPr marL="12700">
              <a:spcBef>
                <a:spcPts val="745"/>
              </a:spcBef>
            </a:pPr>
            <a:r>
              <a:rPr sz="2800" spc="155" dirty="0">
                <a:solidFill>
                  <a:srgbClr val="FFFFFF"/>
                </a:solidFill>
                <a:latin typeface="Arial MT"/>
                <a:cs typeface="Arial MT"/>
              </a:rPr>
              <a:t>number</a:t>
            </a:r>
            <a:r>
              <a:rPr sz="2800" spc="-105" dirty="0">
                <a:solidFill>
                  <a:srgbClr val="FFFFFF"/>
                </a:solidFill>
                <a:latin typeface="Arial MT"/>
                <a:cs typeface="Arial MT"/>
              </a:rPr>
              <a:t> </a:t>
            </a:r>
            <a:r>
              <a:rPr sz="2800" spc="-5" dirty="0">
                <a:solidFill>
                  <a:srgbClr val="FFFFFF"/>
                </a:solidFill>
                <a:latin typeface="Arial MT"/>
                <a:cs typeface="Arial MT"/>
              </a:rPr>
              <a:t>=</a:t>
            </a:r>
            <a:r>
              <a:rPr sz="2800" spc="-100" dirty="0">
                <a:solidFill>
                  <a:srgbClr val="FFFFFF"/>
                </a:solidFill>
                <a:latin typeface="Arial MT"/>
                <a:cs typeface="Arial MT"/>
              </a:rPr>
              <a:t> </a:t>
            </a:r>
            <a:r>
              <a:rPr sz="2800" spc="105" dirty="0">
                <a:solidFill>
                  <a:srgbClr val="FFFFFF"/>
                </a:solidFill>
                <a:latin typeface="Arial MT"/>
                <a:cs typeface="Arial MT"/>
              </a:rPr>
              <a:t>5</a:t>
            </a:r>
            <a:endParaRPr sz="2800">
              <a:latin typeface="Arial MT"/>
              <a:cs typeface="Arial MT"/>
            </a:endParaRPr>
          </a:p>
          <a:p>
            <a:pPr marL="12700">
              <a:spcBef>
                <a:spcPts val="650"/>
              </a:spcBef>
            </a:pPr>
            <a:r>
              <a:rPr sz="2800" spc="150" dirty="0">
                <a:solidFill>
                  <a:srgbClr val="FFFFFF"/>
                </a:solidFill>
                <a:latin typeface="Arial MT"/>
                <a:cs typeface="Arial MT"/>
              </a:rPr>
              <a:t>result</a:t>
            </a:r>
            <a:r>
              <a:rPr sz="2800" spc="-110" dirty="0">
                <a:solidFill>
                  <a:srgbClr val="FFFFFF"/>
                </a:solidFill>
                <a:latin typeface="Arial MT"/>
                <a:cs typeface="Arial MT"/>
              </a:rPr>
              <a:t> </a:t>
            </a:r>
            <a:r>
              <a:rPr sz="2800" spc="-5" dirty="0">
                <a:solidFill>
                  <a:srgbClr val="FFFFFF"/>
                </a:solidFill>
                <a:latin typeface="Arial MT"/>
                <a:cs typeface="Arial MT"/>
              </a:rPr>
              <a:t>=</a:t>
            </a:r>
            <a:r>
              <a:rPr sz="2800" spc="-95" dirty="0">
                <a:solidFill>
                  <a:srgbClr val="FFFFFF"/>
                </a:solidFill>
                <a:latin typeface="Arial MT"/>
                <a:cs typeface="Arial MT"/>
              </a:rPr>
              <a:t> </a:t>
            </a:r>
            <a:r>
              <a:rPr sz="2800" spc="130" dirty="0">
                <a:solidFill>
                  <a:srgbClr val="0070C0"/>
                </a:solidFill>
                <a:latin typeface="Arial MT"/>
                <a:cs typeface="Arial MT"/>
              </a:rPr>
              <a:t>calc_square(</a:t>
            </a:r>
            <a:r>
              <a:rPr sz="2800" spc="130" dirty="0">
                <a:solidFill>
                  <a:srgbClr val="FFFFFF"/>
                </a:solidFill>
                <a:latin typeface="Arial MT"/>
                <a:cs typeface="Arial MT"/>
              </a:rPr>
              <a:t>number</a:t>
            </a:r>
            <a:r>
              <a:rPr sz="2800" spc="130" dirty="0">
                <a:solidFill>
                  <a:srgbClr val="0070C0"/>
                </a:solidFill>
                <a:latin typeface="Arial MT"/>
                <a:cs typeface="Arial MT"/>
              </a:rPr>
              <a:t>)</a:t>
            </a:r>
            <a:endParaRPr sz="2800">
              <a:latin typeface="Arial MT"/>
              <a:cs typeface="Arial MT"/>
            </a:endParaRPr>
          </a:p>
        </p:txBody>
      </p:sp>
      <p:sp>
        <p:nvSpPr>
          <p:cNvPr id="5" name="object 5"/>
          <p:cNvSpPr txBox="1"/>
          <p:nvPr/>
        </p:nvSpPr>
        <p:spPr>
          <a:xfrm>
            <a:off x="2059941" y="4599940"/>
            <a:ext cx="2418715" cy="1014508"/>
          </a:xfrm>
          <a:prstGeom prst="rect">
            <a:avLst/>
          </a:prstGeom>
        </p:spPr>
        <p:txBody>
          <a:bodyPr vert="horz" wrap="square" lIns="0" tIns="12700" rIns="0" bIns="0" rtlCol="0">
            <a:spAutoFit/>
          </a:bodyPr>
          <a:lstStyle/>
          <a:p>
            <a:pPr marL="12700" marR="5080">
              <a:lnSpc>
                <a:spcPct val="122100"/>
              </a:lnSpc>
              <a:spcBef>
                <a:spcPts val="100"/>
              </a:spcBef>
            </a:pPr>
            <a:r>
              <a:rPr sz="2800" spc="150" dirty="0">
                <a:solidFill>
                  <a:srgbClr val="FFFFFF"/>
                </a:solidFill>
                <a:latin typeface="Arial MT"/>
                <a:cs typeface="Arial MT"/>
              </a:rPr>
              <a:t>print(result) </a:t>
            </a:r>
            <a:r>
              <a:rPr sz="2800" spc="155" dirty="0">
                <a:solidFill>
                  <a:srgbClr val="FFFFFF"/>
                </a:solidFill>
                <a:latin typeface="Arial MT"/>
                <a:cs typeface="Arial MT"/>
              </a:rPr>
              <a:t> </a:t>
            </a:r>
            <a:r>
              <a:rPr sz="2800" spc="300" dirty="0">
                <a:solidFill>
                  <a:srgbClr val="FFFFFF"/>
                </a:solidFill>
                <a:latin typeface="Arial MT"/>
                <a:cs typeface="Arial MT"/>
              </a:rPr>
              <a:t>p</a:t>
            </a:r>
            <a:r>
              <a:rPr sz="2800" spc="175" dirty="0">
                <a:solidFill>
                  <a:srgbClr val="FFFFFF"/>
                </a:solidFill>
                <a:latin typeface="Arial MT"/>
                <a:cs typeface="Arial MT"/>
              </a:rPr>
              <a:t>r</a:t>
            </a:r>
            <a:r>
              <a:rPr sz="2800" spc="135" dirty="0">
                <a:solidFill>
                  <a:srgbClr val="FFFFFF"/>
                </a:solidFill>
                <a:latin typeface="Arial MT"/>
                <a:cs typeface="Arial MT"/>
              </a:rPr>
              <a:t>i</a:t>
            </a:r>
            <a:r>
              <a:rPr sz="2800" spc="125" dirty="0">
                <a:solidFill>
                  <a:srgbClr val="FFFFFF"/>
                </a:solidFill>
                <a:latin typeface="Arial MT"/>
                <a:cs typeface="Arial MT"/>
              </a:rPr>
              <a:t>n</a:t>
            </a:r>
            <a:r>
              <a:rPr sz="2800" spc="204" dirty="0">
                <a:solidFill>
                  <a:srgbClr val="FFFFFF"/>
                </a:solidFill>
                <a:latin typeface="Arial MT"/>
                <a:cs typeface="Arial MT"/>
              </a:rPr>
              <a:t>t</a:t>
            </a:r>
            <a:r>
              <a:rPr sz="2800" spc="50" dirty="0">
                <a:solidFill>
                  <a:srgbClr val="FFFFFF"/>
                </a:solidFill>
                <a:latin typeface="Arial MT"/>
                <a:cs typeface="Arial MT"/>
              </a:rPr>
              <a:t>(</a:t>
            </a:r>
            <a:r>
              <a:rPr sz="2800" spc="85" dirty="0">
                <a:solidFill>
                  <a:srgbClr val="FFFFFF"/>
                </a:solidFill>
                <a:latin typeface="Arial MT"/>
                <a:cs typeface="Arial MT"/>
              </a:rPr>
              <a:t>n</a:t>
            </a:r>
            <a:r>
              <a:rPr sz="2800" spc="125" dirty="0">
                <a:solidFill>
                  <a:srgbClr val="FFFFFF"/>
                </a:solidFill>
                <a:latin typeface="Arial MT"/>
                <a:cs typeface="Arial MT"/>
              </a:rPr>
              <a:t>u</a:t>
            </a:r>
            <a:r>
              <a:rPr sz="2800" spc="135" dirty="0">
                <a:solidFill>
                  <a:srgbClr val="FFFFFF"/>
                </a:solidFill>
                <a:latin typeface="Arial MT"/>
                <a:cs typeface="Arial MT"/>
              </a:rPr>
              <a:t>m</a:t>
            </a:r>
            <a:r>
              <a:rPr sz="2800" spc="145" dirty="0">
                <a:solidFill>
                  <a:srgbClr val="FFFFFF"/>
                </a:solidFill>
                <a:latin typeface="Arial MT"/>
                <a:cs typeface="Arial MT"/>
              </a:rPr>
              <a:t>b</a:t>
            </a:r>
            <a:r>
              <a:rPr sz="2800" spc="140" dirty="0">
                <a:solidFill>
                  <a:srgbClr val="FFFFFF"/>
                </a:solidFill>
                <a:latin typeface="Arial MT"/>
                <a:cs typeface="Arial MT"/>
              </a:rPr>
              <a:t>e</a:t>
            </a:r>
            <a:r>
              <a:rPr sz="2800" spc="285" dirty="0">
                <a:solidFill>
                  <a:srgbClr val="FFFFFF"/>
                </a:solidFill>
                <a:latin typeface="Arial MT"/>
                <a:cs typeface="Arial MT"/>
              </a:rPr>
              <a:t>r</a:t>
            </a:r>
            <a:r>
              <a:rPr sz="2800" spc="55" dirty="0">
                <a:solidFill>
                  <a:srgbClr val="FFFFFF"/>
                </a:solidFill>
                <a:latin typeface="Arial MT"/>
                <a:cs typeface="Arial MT"/>
              </a:rPr>
              <a:t>)</a:t>
            </a:r>
            <a:endParaRPr sz="2800">
              <a:latin typeface="Arial MT"/>
              <a:cs typeface="Arial MT"/>
            </a:endParaRPr>
          </a:p>
        </p:txBody>
      </p:sp>
      <p:sp>
        <p:nvSpPr>
          <p:cNvPr id="6" name="object 6"/>
          <p:cNvSpPr txBox="1">
            <a:spLocks noGrp="1"/>
          </p:cNvSpPr>
          <p:nvPr>
            <p:ph type="title"/>
          </p:nvPr>
        </p:nvSpPr>
        <p:spPr>
          <a:xfrm>
            <a:off x="1849820" y="515619"/>
            <a:ext cx="8488680" cy="635000"/>
          </a:xfrm>
          <a:prstGeom prst="rect">
            <a:avLst/>
          </a:prstGeom>
        </p:spPr>
        <p:txBody>
          <a:bodyPr vert="horz" wrap="square" lIns="0" tIns="12700" rIns="0" bIns="0" rtlCol="0" anchor="ctr">
            <a:spAutoFit/>
          </a:bodyPr>
          <a:lstStyle/>
          <a:p>
            <a:pPr marL="12700">
              <a:lnSpc>
                <a:spcPct val="100000"/>
              </a:lnSpc>
              <a:spcBef>
                <a:spcPts val="100"/>
              </a:spcBef>
            </a:pPr>
            <a:r>
              <a:rPr sz="4000" spc="215" dirty="0"/>
              <a:t>Local</a:t>
            </a:r>
            <a:r>
              <a:rPr sz="4000" spc="-120" dirty="0"/>
              <a:t> </a:t>
            </a:r>
            <a:r>
              <a:rPr sz="4000" spc="160" dirty="0"/>
              <a:t>Variable</a:t>
            </a:r>
            <a:r>
              <a:rPr sz="4000" spc="-120" dirty="0"/>
              <a:t> </a:t>
            </a:r>
            <a:r>
              <a:rPr sz="4000" spc="85" dirty="0"/>
              <a:t>vs.</a:t>
            </a:r>
            <a:r>
              <a:rPr sz="4000" spc="-114" dirty="0"/>
              <a:t> </a:t>
            </a:r>
            <a:r>
              <a:rPr sz="4000" spc="175" dirty="0"/>
              <a:t>Fruitful</a:t>
            </a:r>
            <a:r>
              <a:rPr sz="4000" spc="-114" dirty="0"/>
              <a:t> </a:t>
            </a:r>
            <a:r>
              <a:rPr sz="4000" spc="195" dirty="0"/>
              <a:t>Function</a:t>
            </a:r>
            <a:endParaRPr sz="4000"/>
          </a:p>
        </p:txBody>
      </p:sp>
      <p:grpSp>
        <p:nvGrpSpPr>
          <p:cNvPr id="7" name="object 7"/>
          <p:cNvGrpSpPr/>
          <p:nvPr/>
        </p:nvGrpSpPr>
        <p:grpSpPr>
          <a:xfrm>
            <a:off x="1673352" y="2630423"/>
            <a:ext cx="3489960" cy="1917700"/>
            <a:chOff x="149352" y="2630423"/>
            <a:chExt cx="3489960" cy="1917700"/>
          </a:xfrm>
        </p:grpSpPr>
        <p:pic>
          <p:nvPicPr>
            <p:cNvPr id="8" name="object 8"/>
            <p:cNvPicPr/>
            <p:nvPr/>
          </p:nvPicPr>
          <p:blipFill>
            <a:blip r:embed="rId2" cstate="print"/>
            <a:stretch>
              <a:fillRect/>
            </a:stretch>
          </p:blipFill>
          <p:spPr>
            <a:xfrm>
              <a:off x="877824" y="2630423"/>
              <a:ext cx="2761488" cy="621791"/>
            </a:xfrm>
            <a:prstGeom prst="rect">
              <a:avLst/>
            </a:prstGeom>
          </p:spPr>
        </p:pic>
        <p:pic>
          <p:nvPicPr>
            <p:cNvPr id="9" name="object 9"/>
            <p:cNvPicPr/>
            <p:nvPr/>
          </p:nvPicPr>
          <p:blipFill>
            <a:blip r:embed="rId3" cstate="print"/>
            <a:stretch>
              <a:fillRect/>
            </a:stretch>
          </p:blipFill>
          <p:spPr>
            <a:xfrm>
              <a:off x="149352" y="3160775"/>
              <a:ext cx="835152" cy="1386840"/>
            </a:xfrm>
            <a:prstGeom prst="rect">
              <a:avLst/>
            </a:prstGeom>
          </p:spPr>
        </p:pic>
        <p:sp>
          <p:nvSpPr>
            <p:cNvPr id="10" name="object 10"/>
            <p:cNvSpPr/>
            <p:nvPr/>
          </p:nvSpPr>
          <p:spPr>
            <a:xfrm>
              <a:off x="189619" y="3180914"/>
              <a:ext cx="753110" cy="1176655"/>
            </a:xfrm>
            <a:custGeom>
              <a:avLst/>
              <a:gdLst/>
              <a:ahLst/>
              <a:cxnLst/>
              <a:rect l="l" t="t" r="r" b="b"/>
              <a:pathLst>
                <a:path w="753110" h="1176654">
                  <a:moveTo>
                    <a:pt x="219514" y="1115528"/>
                  </a:moveTo>
                  <a:lnTo>
                    <a:pt x="211706" y="1120096"/>
                  </a:lnTo>
                  <a:lnTo>
                    <a:pt x="207711" y="1135364"/>
                  </a:lnTo>
                  <a:lnTo>
                    <a:pt x="212279" y="1143172"/>
                  </a:lnTo>
                  <a:lnTo>
                    <a:pt x="339619" y="1176498"/>
                  </a:lnTo>
                  <a:lnTo>
                    <a:pt x="336969" y="1166487"/>
                  </a:lnTo>
                  <a:lnTo>
                    <a:pt x="309349" y="1166487"/>
                  </a:lnTo>
                  <a:lnTo>
                    <a:pt x="304293" y="1161340"/>
                  </a:lnTo>
                  <a:lnTo>
                    <a:pt x="294130" y="1150838"/>
                  </a:lnTo>
                  <a:lnTo>
                    <a:pt x="282625" y="1138759"/>
                  </a:lnTo>
                  <a:lnTo>
                    <a:pt x="274299" y="1129866"/>
                  </a:lnTo>
                  <a:lnTo>
                    <a:pt x="219514" y="1115528"/>
                  </a:lnTo>
                  <a:close/>
                </a:path>
                <a:path w="753110" h="1176654">
                  <a:moveTo>
                    <a:pt x="274299" y="1129866"/>
                  </a:moveTo>
                  <a:lnTo>
                    <a:pt x="282625" y="1138759"/>
                  </a:lnTo>
                  <a:lnTo>
                    <a:pt x="294130" y="1150838"/>
                  </a:lnTo>
                  <a:lnTo>
                    <a:pt x="304293" y="1161340"/>
                  </a:lnTo>
                  <a:lnTo>
                    <a:pt x="309349" y="1166487"/>
                  </a:lnTo>
                  <a:lnTo>
                    <a:pt x="315821" y="1160129"/>
                  </a:lnTo>
                  <a:lnTo>
                    <a:pt x="305729" y="1160129"/>
                  </a:lnTo>
                  <a:lnTo>
                    <a:pt x="299464" y="1136452"/>
                  </a:lnTo>
                  <a:lnTo>
                    <a:pt x="274299" y="1129866"/>
                  </a:lnTo>
                  <a:close/>
                </a:path>
                <a:path w="753110" h="1176654">
                  <a:moveTo>
                    <a:pt x="298128" y="1044701"/>
                  </a:moveTo>
                  <a:lnTo>
                    <a:pt x="282871" y="1048739"/>
                  </a:lnTo>
                  <a:lnTo>
                    <a:pt x="278323" y="1056559"/>
                  </a:lnTo>
                  <a:lnTo>
                    <a:pt x="291528" y="1106461"/>
                  </a:lnTo>
                  <a:lnTo>
                    <a:pt x="303484" y="1119228"/>
                  </a:lnTo>
                  <a:lnTo>
                    <a:pt x="314821" y="1131129"/>
                  </a:lnTo>
                  <a:lnTo>
                    <a:pt x="324827" y="1141468"/>
                  </a:lnTo>
                  <a:lnTo>
                    <a:pt x="329734" y="1146463"/>
                  </a:lnTo>
                  <a:lnTo>
                    <a:pt x="309349" y="1166487"/>
                  </a:lnTo>
                  <a:lnTo>
                    <a:pt x="336969" y="1166487"/>
                  </a:lnTo>
                  <a:lnTo>
                    <a:pt x="305948" y="1049249"/>
                  </a:lnTo>
                  <a:lnTo>
                    <a:pt x="298128" y="1044701"/>
                  </a:lnTo>
                  <a:close/>
                </a:path>
                <a:path w="753110" h="1176654">
                  <a:moveTo>
                    <a:pt x="299464" y="1136452"/>
                  </a:moveTo>
                  <a:lnTo>
                    <a:pt x="305729" y="1160129"/>
                  </a:lnTo>
                  <a:lnTo>
                    <a:pt x="323158" y="1142653"/>
                  </a:lnTo>
                  <a:lnTo>
                    <a:pt x="299464" y="1136452"/>
                  </a:lnTo>
                  <a:close/>
                </a:path>
                <a:path w="753110" h="1176654">
                  <a:moveTo>
                    <a:pt x="291528" y="1106461"/>
                  </a:moveTo>
                  <a:lnTo>
                    <a:pt x="299464" y="1136452"/>
                  </a:lnTo>
                  <a:lnTo>
                    <a:pt x="323158" y="1142653"/>
                  </a:lnTo>
                  <a:lnTo>
                    <a:pt x="305729" y="1160129"/>
                  </a:lnTo>
                  <a:lnTo>
                    <a:pt x="315821" y="1160129"/>
                  </a:lnTo>
                  <a:lnTo>
                    <a:pt x="329734" y="1146463"/>
                  </a:lnTo>
                  <a:lnTo>
                    <a:pt x="324827" y="1141468"/>
                  </a:lnTo>
                  <a:lnTo>
                    <a:pt x="314821" y="1131129"/>
                  </a:lnTo>
                  <a:lnTo>
                    <a:pt x="303484" y="1119228"/>
                  </a:lnTo>
                  <a:lnTo>
                    <a:pt x="291528" y="1106461"/>
                  </a:lnTo>
                  <a:close/>
                </a:path>
                <a:path w="753110" h="1176654">
                  <a:moveTo>
                    <a:pt x="737746" y="0"/>
                  </a:moveTo>
                  <a:lnTo>
                    <a:pt x="554990" y="114108"/>
                  </a:lnTo>
                  <a:lnTo>
                    <a:pt x="495777" y="152130"/>
                  </a:lnTo>
                  <a:lnTo>
                    <a:pt x="438053" y="190125"/>
                  </a:lnTo>
                  <a:lnTo>
                    <a:pt x="382195" y="228085"/>
                  </a:lnTo>
                  <a:lnTo>
                    <a:pt x="328580" y="266002"/>
                  </a:lnTo>
                  <a:lnTo>
                    <a:pt x="277583" y="303872"/>
                  </a:lnTo>
                  <a:lnTo>
                    <a:pt x="229579" y="341692"/>
                  </a:lnTo>
                  <a:lnTo>
                    <a:pt x="184942" y="379464"/>
                  </a:lnTo>
                  <a:lnTo>
                    <a:pt x="144045" y="417196"/>
                  </a:lnTo>
                  <a:lnTo>
                    <a:pt x="107113" y="455058"/>
                  </a:lnTo>
                  <a:lnTo>
                    <a:pt x="74740" y="492892"/>
                  </a:lnTo>
                  <a:lnTo>
                    <a:pt x="47346" y="530649"/>
                  </a:lnTo>
                  <a:lnTo>
                    <a:pt x="25180" y="568601"/>
                  </a:lnTo>
                  <a:lnTo>
                    <a:pt x="8743" y="606750"/>
                  </a:lnTo>
                  <a:lnTo>
                    <a:pt x="310" y="648420"/>
                  </a:lnTo>
                  <a:lnTo>
                    <a:pt x="0" y="670577"/>
                  </a:lnTo>
                  <a:lnTo>
                    <a:pt x="2062" y="693247"/>
                  </a:lnTo>
                  <a:lnTo>
                    <a:pt x="12438" y="739749"/>
                  </a:lnTo>
                  <a:lnTo>
                    <a:pt x="29873" y="787306"/>
                  </a:lnTo>
                  <a:lnTo>
                    <a:pt x="52998" y="835324"/>
                  </a:lnTo>
                  <a:lnTo>
                    <a:pt x="80426" y="882962"/>
                  </a:lnTo>
                  <a:lnTo>
                    <a:pt x="111168" y="929958"/>
                  </a:lnTo>
                  <a:lnTo>
                    <a:pt x="143869" y="975320"/>
                  </a:lnTo>
                  <a:lnTo>
                    <a:pt x="177311" y="1018296"/>
                  </a:lnTo>
                  <a:lnTo>
                    <a:pt x="210274" y="1058113"/>
                  </a:lnTo>
                  <a:lnTo>
                    <a:pt x="241595" y="1094058"/>
                  </a:lnTo>
                  <a:lnTo>
                    <a:pt x="269933" y="1125203"/>
                  </a:lnTo>
                  <a:lnTo>
                    <a:pt x="299464" y="1136452"/>
                  </a:lnTo>
                  <a:lnTo>
                    <a:pt x="291528" y="1106461"/>
                  </a:lnTo>
                  <a:lnTo>
                    <a:pt x="277432" y="1091140"/>
                  </a:lnTo>
                  <a:lnTo>
                    <a:pt x="263025" y="1075155"/>
                  </a:lnTo>
                  <a:lnTo>
                    <a:pt x="232283" y="1039888"/>
                  </a:lnTo>
                  <a:lnTo>
                    <a:pt x="199860" y="1000743"/>
                  </a:lnTo>
                  <a:lnTo>
                    <a:pt x="167045" y="958604"/>
                  </a:lnTo>
                  <a:lnTo>
                    <a:pt x="135075" y="914306"/>
                  </a:lnTo>
                  <a:lnTo>
                    <a:pt x="105184" y="868695"/>
                  </a:lnTo>
                  <a:lnTo>
                    <a:pt x="78474" y="822382"/>
                  </a:lnTo>
                  <a:lnTo>
                    <a:pt x="56410" y="776706"/>
                  </a:lnTo>
                  <a:lnTo>
                    <a:pt x="40060" y="732430"/>
                  </a:lnTo>
                  <a:lnTo>
                    <a:pt x="30510" y="690563"/>
                  </a:lnTo>
                  <a:lnTo>
                    <a:pt x="28573" y="670847"/>
                  </a:lnTo>
                  <a:lnTo>
                    <a:pt x="28649" y="652086"/>
                  </a:lnTo>
                  <a:lnTo>
                    <a:pt x="42085" y="599785"/>
                  </a:lnTo>
                  <a:lnTo>
                    <a:pt x="59865" y="564658"/>
                  </a:lnTo>
                  <a:lnTo>
                    <a:pt x="83199" y="528996"/>
                  </a:lnTo>
                  <a:lnTo>
                    <a:pt x="111812" y="492822"/>
                  </a:lnTo>
                  <a:lnTo>
                    <a:pt x="145152" y="456424"/>
                  </a:lnTo>
                  <a:lnTo>
                    <a:pt x="203404" y="401274"/>
                  </a:lnTo>
                  <a:lnTo>
                    <a:pt x="247265" y="364135"/>
                  </a:lnTo>
                  <a:lnTo>
                    <a:pt x="294620" y="326812"/>
                  </a:lnTo>
                  <a:lnTo>
                    <a:pt x="345080" y="289332"/>
                  </a:lnTo>
                  <a:lnTo>
                    <a:pt x="398257" y="251719"/>
                  </a:lnTo>
                  <a:lnTo>
                    <a:pt x="453764" y="213993"/>
                  </a:lnTo>
                  <a:lnTo>
                    <a:pt x="511217" y="176174"/>
                  </a:lnTo>
                  <a:lnTo>
                    <a:pt x="570231" y="138278"/>
                  </a:lnTo>
                  <a:lnTo>
                    <a:pt x="752826" y="24270"/>
                  </a:lnTo>
                  <a:lnTo>
                    <a:pt x="737746" y="0"/>
                  </a:lnTo>
                  <a:close/>
                </a:path>
              </a:pathLst>
            </a:custGeom>
            <a:solidFill>
              <a:srgbClr val="92D050"/>
            </a:solidFill>
          </p:spPr>
          <p:txBody>
            <a:bodyPr wrap="square" lIns="0" tIns="0" rIns="0" bIns="0" rtlCol="0"/>
            <a:lstStyle/>
            <a:p>
              <a:endParaRPr/>
            </a:p>
          </p:txBody>
        </p:sp>
      </p:grpSp>
      <p:sp>
        <p:nvSpPr>
          <p:cNvPr id="11" name="object 11"/>
          <p:cNvSpPr txBox="1"/>
          <p:nvPr/>
        </p:nvSpPr>
        <p:spPr>
          <a:xfrm>
            <a:off x="4950029" y="4624323"/>
            <a:ext cx="447675" cy="1074420"/>
          </a:xfrm>
          <a:prstGeom prst="rect">
            <a:avLst/>
          </a:prstGeom>
        </p:spPr>
        <p:txBody>
          <a:bodyPr vert="horz" wrap="square" lIns="0" tIns="109855" rIns="0" bIns="0" rtlCol="0">
            <a:spAutoFit/>
          </a:bodyPr>
          <a:lstStyle/>
          <a:p>
            <a:pPr marL="12700">
              <a:spcBef>
                <a:spcPts val="865"/>
              </a:spcBef>
            </a:pPr>
            <a:r>
              <a:rPr sz="2800" spc="100" dirty="0">
                <a:solidFill>
                  <a:srgbClr val="FF0000"/>
                </a:solidFill>
                <a:latin typeface="Arial MT"/>
                <a:cs typeface="Arial MT"/>
              </a:rPr>
              <a:t>25</a:t>
            </a:r>
            <a:endParaRPr sz="2800">
              <a:latin typeface="Arial MT"/>
              <a:cs typeface="Arial MT"/>
            </a:endParaRPr>
          </a:p>
          <a:p>
            <a:pPr marL="12700">
              <a:spcBef>
                <a:spcPts val="770"/>
              </a:spcBef>
            </a:pPr>
            <a:r>
              <a:rPr sz="2800" spc="105" dirty="0">
                <a:solidFill>
                  <a:srgbClr val="FF0000"/>
                </a:solidFill>
                <a:latin typeface="Arial MT"/>
                <a:cs typeface="Arial MT"/>
              </a:rPr>
              <a:t>5</a:t>
            </a:r>
            <a:endParaRPr sz="2800">
              <a:latin typeface="Arial MT"/>
              <a:cs typeface="Arial MT"/>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059940" y="1524508"/>
            <a:ext cx="4095750" cy="1014508"/>
          </a:xfrm>
          <a:prstGeom prst="rect">
            <a:avLst/>
          </a:prstGeom>
        </p:spPr>
        <p:txBody>
          <a:bodyPr vert="horz" wrap="square" lIns="0" tIns="12700" rIns="0" bIns="0" rtlCol="0">
            <a:spAutoFit/>
          </a:bodyPr>
          <a:lstStyle/>
          <a:p>
            <a:pPr marL="469900" marR="5080" indent="-457200">
              <a:lnSpc>
                <a:spcPct val="122100"/>
              </a:lnSpc>
              <a:spcBef>
                <a:spcPts val="100"/>
              </a:spcBef>
            </a:pPr>
            <a:r>
              <a:rPr sz="2800" spc="145" dirty="0">
                <a:solidFill>
                  <a:srgbClr val="FFFFFF"/>
                </a:solidFill>
                <a:latin typeface="Arial MT"/>
                <a:cs typeface="Arial MT"/>
              </a:rPr>
              <a:t>def</a:t>
            </a:r>
            <a:r>
              <a:rPr sz="2800" spc="175" dirty="0">
                <a:solidFill>
                  <a:srgbClr val="FFFFFF"/>
                </a:solidFill>
                <a:latin typeface="Arial MT"/>
                <a:cs typeface="Arial MT"/>
              </a:rPr>
              <a:t> </a:t>
            </a:r>
            <a:r>
              <a:rPr sz="2800" spc="114" dirty="0">
                <a:solidFill>
                  <a:srgbClr val="0070C0"/>
                </a:solidFill>
                <a:latin typeface="Arial MT"/>
                <a:cs typeface="Arial MT"/>
              </a:rPr>
              <a:t>calc_square(</a:t>
            </a:r>
            <a:r>
              <a:rPr sz="2800" spc="114" dirty="0">
                <a:solidFill>
                  <a:srgbClr val="FFFFFF"/>
                </a:solidFill>
                <a:latin typeface="Arial MT"/>
                <a:cs typeface="Arial MT"/>
              </a:rPr>
              <a:t>value</a:t>
            </a:r>
            <a:r>
              <a:rPr sz="2800" spc="114" dirty="0">
                <a:solidFill>
                  <a:srgbClr val="0070C0"/>
                </a:solidFill>
                <a:latin typeface="Arial MT"/>
                <a:cs typeface="Arial MT"/>
              </a:rPr>
              <a:t>)</a:t>
            </a:r>
            <a:r>
              <a:rPr sz="2800" spc="114" dirty="0">
                <a:solidFill>
                  <a:srgbClr val="FFFFFF"/>
                </a:solidFill>
                <a:latin typeface="Arial MT"/>
                <a:cs typeface="Arial MT"/>
              </a:rPr>
              <a:t>: </a:t>
            </a:r>
            <a:r>
              <a:rPr sz="2800" spc="-765" dirty="0">
                <a:solidFill>
                  <a:srgbClr val="FFFFFF"/>
                </a:solidFill>
                <a:latin typeface="Arial MT"/>
                <a:cs typeface="Arial MT"/>
              </a:rPr>
              <a:t> </a:t>
            </a:r>
            <a:r>
              <a:rPr sz="2800" spc="155" dirty="0">
                <a:solidFill>
                  <a:srgbClr val="FFFFFF"/>
                </a:solidFill>
                <a:latin typeface="Arial MT"/>
                <a:cs typeface="Arial MT"/>
              </a:rPr>
              <a:t>number</a:t>
            </a:r>
            <a:r>
              <a:rPr sz="2800" spc="-90" dirty="0">
                <a:solidFill>
                  <a:srgbClr val="FFFFFF"/>
                </a:solidFill>
                <a:latin typeface="Arial MT"/>
                <a:cs typeface="Arial MT"/>
              </a:rPr>
              <a:t> </a:t>
            </a:r>
            <a:r>
              <a:rPr sz="2800" spc="-5" dirty="0">
                <a:solidFill>
                  <a:srgbClr val="FFFFFF"/>
                </a:solidFill>
                <a:latin typeface="Arial MT"/>
                <a:cs typeface="Arial MT"/>
              </a:rPr>
              <a:t>=</a:t>
            </a:r>
            <a:r>
              <a:rPr sz="2800" spc="-80" dirty="0">
                <a:solidFill>
                  <a:srgbClr val="FFFFFF"/>
                </a:solidFill>
                <a:latin typeface="Arial MT"/>
                <a:cs typeface="Arial MT"/>
              </a:rPr>
              <a:t> </a:t>
            </a:r>
            <a:r>
              <a:rPr sz="2800" spc="110" dirty="0">
                <a:solidFill>
                  <a:srgbClr val="FFFFFF"/>
                </a:solidFill>
                <a:latin typeface="Arial MT"/>
                <a:cs typeface="Arial MT"/>
              </a:rPr>
              <a:t>value**2</a:t>
            </a:r>
            <a:endParaRPr sz="2800" dirty="0">
              <a:latin typeface="Arial MT"/>
              <a:cs typeface="Arial MT"/>
            </a:endParaRPr>
          </a:p>
        </p:txBody>
      </p:sp>
      <p:sp>
        <p:nvSpPr>
          <p:cNvPr id="3" name="object 3"/>
          <p:cNvSpPr txBox="1"/>
          <p:nvPr/>
        </p:nvSpPr>
        <p:spPr>
          <a:xfrm>
            <a:off x="2458905" y="2663219"/>
            <a:ext cx="2647950" cy="408766"/>
          </a:xfrm>
          <a:prstGeom prst="rect">
            <a:avLst/>
          </a:prstGeom>
          <a:solidFill>
            <a:srgbClr val="000000"/>
          </a:solidFill>
          <a:ln w="28575">
            <a:solidFill>
              <a:srgbClr val="92D050"/>
            </a:solidFill>
          </a:ln>
        </p:spPr>
        <p:txBody>
          <a:bodyPr vert="horz" wrap="square" lIns="0" tIns="0" rIns="0" bIns="0" rtlCol="0">
            <a:spAutoFit/>
          </a:bodyPr>
          <a:lstStyle/>
          <a:p>
            <a:pPr marL="70485">
              <a:lnSpc>
                <a:spcPts val="3350"/>
              </a:lnSpc>
            </a:pPr>
            <a:r>
              <a:rPr sz="2800" spc="180" dirty="0">
                <a:solidFill>
                  <a:srgbClr val="FFFFFF"/>
                </a:solidFill>
                <a:latin typeface="Arial MT"/>
                <a:cs typeface="Arial MT"/>
              </a:rPr>
              <a:t>return</a:t>
            </a:r>
            <a:r>
              <a:rPr sz="2800" spc="-125" dirty="0">
                <a:solidFill>
                  <a:srgbClr val="FFFFFF"/>
                </a:solidFill>
                <a:latin typeface="Arial MT"/>
                <a:cs typeface="Arial MT"/>
              </a:rPr>
              <a:t> </a:t>
            </a:r>
            <a:r>
              <a:rPr sz="2800" spc="155" dirty="0">
                <a:solidFill>
                  <a:srgbClr val="FFFFFF"/>
                </a:solidFill>
                <a:latin typeface="Arial MT"/>
                <a:cs typeface="Arial MT"/>
              </a:rPr>
              <a:t>number</a:t>
            </a:r>
            <a:endParaRPr sz="2800">
              <a:latin typeface="Arial MT"/>
              <a:cs typeface="Arial MT"/>
            </a:endParaRPr>
          </a:p>
        </p:txBody>
      </p:sp>
      <p:sp>
        <p:nvSpPr>
          <p:cNvPr id="4" name="object 4"/>
          <p:cNvSpPr txBox="1"/>
          <p:nvPr/>
        </p:nvSpPr>
        <p:spPr>
          <a:xfrm>
            <a:off x="2059940" y="3594100"/>
            <a:ext cx="5422900" cy="1043940"/>
          </a:xfrm>
          <a:prstGeom prst="rect">
            <a:avLst/>
          </a:prstGeom>
        </p:spPr>
        <p:txBody>
          <a:bodyPr vert="horz" wrap="square" lIns="0" tIns="94615" rIns="0" bIns="0" rtlCol="0">
            <a:spAutoFit/>
          </a:bodyPr>
          <a:lstStyle/>
          <a:p>
            <a:pPr marL="12700">
              <a:spcBef>
                <a:spcPts val="745"/>
              </a:spcBef>
            </a:pPr>
            <a:r>
              <a:rPr sz="2800" spc="155" dirty="0">
                <a:solidFill>
                  <a:srgbClr val="FFFFFF"/>
                </a:solidFill>
                <a:latin typeface="Arial MT"/>
                <a:cs typeface="Arial MT"/>
              </a:rPr>
              <a:t>number</a:t>
            </a:r>
            <a:r>
              <a:rPr sz="2800" spc="-105" dirty="0">
                <a:solidFill>
                  <a:srgbClr val="FFFFFF"/>
                </a:solidFill>
                <a:latin typeface="Arial MT"/>
                <a:cs typeface="Arial MT"/>
              </a:rPr>
              <a:t> </a:t>
            </a:r>
            <a:r>
              <a:rPr sz="2800" spc="-5" dirty="0">
                <a:solidFill>
                  <a:srgbClr val="FFFFFF"/>
                </a:solidFill>
                <a:latin typeface="Arial MT"/>
                <a:cs typeface="Arial MT"/>
              </a:rPr>
              <a:t>=</a:t>
            </a:r>
            <a:r>
              <a:rPr sz="2800" spc="-100" dirty="0">
                <a:solidFill>
                  <a:srgbClr val="FFFFFF"/>
                </a:solidFill>
                <a:latin typeface="Arial MT"/>
                <a:cs typeface="Arial MT"/>
              </a:rPr>
              <a:t> </a:t>
            </a:r>
            <a:r>
              <a:rPr sz="2800" spc="105" dirty="0">
                <a:solidFill>
                  <a:srgbClr val="FFFFFF"/>
                </a:solidFill>
                <a:latin typeface="Arial MT"/>
                <a:cs typeface="Arial MT"/>
              </a:rPr>
              <a:t>5</a:t>
            </a:r>
            <a:endParaRPr sz="2800" dirty="0">
              <a:latin typeface="Arial MT"/>
              <a:cs typeface="Arial MT"/>
            </a:endParaRPr>
          </a:p>
          <a:p>
            <a:pPr marL="12700">
              <a:spcBef>
                <a:spcPts val="650"/>
              </a:spcBef>
            </a:pPr>
            <a:r>
              <a:rPr sz="2800" spc="155" dirty="0">
                <a:solidFill>
                  <a:srgbClr val="FFFFFF"/>
                </a:solidFill>
                <a:latin typeface="Arial MT"/>
                <a:cs typeface="Arial MT"/>
              </a:rPr>
              <a:t>number</a:t>
            </a:r>
            <a:r>
              <a:rPr sz="2800" spc="-100" dirty="0">
                <a:solidFill>
                  <a:srgbClr val="FFFFFF"/>
                </a:solidFill>
                <a:latin typeface="Arial MT"/>
                <a:cs typeface="Arial MT"/>
              </a:rPr>
              <a:t> </a:t>
            </a:r>
            <a:r>
              <a:rPr sz="2800" spc="-5" dirty="0">
                <a:solidFill>
                  <a:srgbClr val="FFFFFF"/>
                </a:solidFill>
                <a:latin typeface="Arial MT"/>
                <a:cs typeface="Arial MT"/>
              </a:rPr>
              <a:t>=</a:t>
            </a:r>
            <a:r>
              <a:rPr sz="2800" spc="-95" dirty="0">
                <a:solidFill>
                  <a:srgbClr val="FFFFFF"/>
                </a:solidFill>
                <a:latin typeface="Arial MT"/>
                <a:cs typeface="Arial MT"/>
              </a:rPr>
              <a:t> </a:t>
            </a:r>
            <a:r>
              <a:rPr sz="2800" spc="130" dirty="0">
                <a:solidFill>
                  <a:srgbClr val="0070C0"/>
                </a:solidFill>
                <a:latin typeface="Arial MT"/>
                <a:cs typeface="Arial MT"/>
              </a:rPr>
              <a:t>calc_square(</a:t>
            </a:r>
            <a:r>
              <a:rPr sz="2800" spc="130" dirty="0">
                <a:solidFill>
                  <a:srgbClr val="FFFFFF"/>
                </a:solidFill>
                <a:latin typeface="Arial MT"/>
                <a:cs typeface="Arial MT"/>
              </a:rPr>
              <a:t>number</a:t>
            </a:r>
            <a:r>
              <a:rPr sz="2800" spc="130" dirty="0">
                <a:solidFill>
                  <a:srgbClr val="0070C0"/>
                </a:solidFill>
                <a:latin typeface="Arial MT"/>
                <a:cs typeface="Arial MT"/>
              </a:rPr>
              <a:t>)</a:t>
            </a:r>
            <a:endParaRPr sz="2800" dirty="0">
              <a:latin typeface="Arial MT"/>
              <a:cs typeface="Arial MT"/>
            </a:endParaRPr>
          </a:p>
        </p:txBody>
      </p:sp>
      <p:sp>
        <p:nvSpPr>
          <p:cNvPr id="5" name="object 5"/>
          <p:cNvSpPr txBox="1"/>
          <p:nvPr/>
        </p:nvSpPr>
        <p:spPr>
          <a:xfrm>
            <a:off x="2059941" y="4694427"/>
            <a:ext cx="2418715" cy="452120"/>
          </a:xfrm>
          <a:prstGeom prst="rect">
            <a:avLst/>
          </a:prstGeom>
        </p:spPr>
        <p:txBody>
          <a:bodyPr vert="horz" wrap="square" lIns="0" tIns="12700" rIns="0" bIns="0" rtlCol="0">
            <a:spAutoFit/>
          </a:bodyPr>
          <a:lstStyle/>
          <a:p>
            <a:pPr marL="12700">
              <a:spcBef>
                <a:spcPts val="100"/>
              </a:spcBef>
            </a:pPr>
            <a:r>
              <a:rPr sz="2800" spc="150" dirty="0">
                <a:solidFill>
                  <a:srgbClr val="FFFFFF"/>
                </a:solidFill>
                <a:latin typeface="Arial MT"/>
                <a:cs typeface="Arial MT"/>
              </a:rPr>
              <a:t>print(number)</a:t>
            </a:r>
            <a:endParaRPr sz="2800">
              <a:latin typeface="Arial MT"/>
              <a:cs typeface="Arial MT"/>
            </a:endParaRPr>
          </a:p>
        </p:txBody>
      </p:sp>
      <p:sp>
        <p:nvSpPr>
          <p:cNvPr id="6" name="object 6"/>
          <p:cNvSpPr txBox="1">
            <a:spLocks noGrp="1"/>
          </p:cNvSpPr>
          <p:nvPr>
            <p:ph type="title"/>
          </p:nvPr>
        </p:nvSpPr>
        <p:spPr>
          <a:xfrm>
            <a:off x="1849820" y="515619"/>
            <a:ext cx="8488680" cy="635000"/>
          </a:xfrm>
          <a:prstGeom prst="rect">
            <a:avLst/>
          </a:prstGeom>
        </p:spPr>
        <p:txBody>
          <a:bodyPr vert="horz" wrap="square" lIns="0" tIns="12700" rIns="0" bIns="0" rtlCol="0" anchor="ctr">
            <a:spAutoFit/>
          </a:bodyPr>
          <a:lstStyle/>
          <a:p>
            <a:pPr marL="12700">
              <a:lnSpc>
                <a:spcPct val="100000"/>
              </a:lnSpc>
              <a:spcBef>
                <a:spcPts val="100"/>
              </a:spcBef>
            </a:pPr>
            <a:r>
              <a:rPr sz="4000" spc="215" dirty="0"/>
              <a:t>Local</a:t>
            </a:r>
            <a:r>
              <a:rPr sz="4000" spc="-120" dirty="0"/>
              <a:t> </a:t>
            </a:r>
            <a:r>
              <a:rPr sz="4000" spc="160" dirty="0"/>
              <a:t>Variable</a:t>
            </a:r>
            <a:r>
              <a:rPr sz="4000" spc="-120" dirty="0"/>
              <a:t> </a:t>
            </a:r>
            <a:r>
              <a:rPr sz="4000" spc="85" dirty="0"/>
              <a:t>vs.</a:t>
            </a:r>
            <a:r>
              <a:rPr sz="4000" spc="-114" dirty="0"/>
              <a:t> </a:t>
            </a:r>
            <a:r>
              <a:rPr sz="4000" spc="175" dirty="0"/>
              <a:t>Fruitful</a:t>
            </a:r>
            <a:r>
              <a:rPr sz="4000" spc="-114" dirty="0"/>
              <a:t> </a:t>
            </a:r>
            <a:r>
              <a:rPr sz="4000" spc="195" dirty="0"/>
              <a:t>Function</a:t>
            </a:r>
            <a:endParaRPr sz="4000"/>
          </a:p>
        </p:txBody>
      </p:sp>
      <p:grpSp>
        <p:nvGrpSpPr>
          <p:cNvPr id="7" name="object 7"/>
          <p:cNvGrpSpPr/>
          <p:nvPr/>
        </p:nvGrpSpPr>
        <p:grpSpPr>
          <a:xfrm>
            <a:off x="1673352" y="2630423"/>
            <a:ext cx="3489960" cy="1917700"/>
            <a:chOff x="149352" y="2630423"/>
            <a:chExt cx="3489960" cy="1917700"/>
          </a:xfrm>
        </p:grpSpPr>
        <p:pic>
          <p:nvPicPr>
            <p:cNvPr id="8" name="object 8"/>
            <p:cNvPicPr/>
            <p:nvPr/>
          </p:nvPicPr>
          <p:blipFill>
            <a:blip r:embed="rId2" cstate="print"/>
            <a:stretch>
              <a:fillRect/>
            </a:stretch>
          </p:blipFill>
          <p:spPr>
            <a:xfrm>
              <a:off x="877824" y="2630423"/>
              <a:ext cx="2761488" cy="621791"/>
            </a:xfrm>
            <a:prstGeom prst="rect">
              <a:avLst/>
            </a:prstGeom>
          </p:spPr>
        </p:pic>
        <p:pic>
          <p:nvPicPr>
            <p:cNvPr id="9" name="object 9"/>
            <p:cNvPicPr/>
            <p:nvPr/>
          </p:nvPicPr>
          <p:blipFill>
            <a:blip r:embed="rId3" cstate="print"/>
            <a:stretch>
              <a:fillRect/>
            </a:stretch>
          </p:blipFill>
          <p:spPr>
            <a:xfrm>
              <a:off x="149352" y="3160775"/>
              <a:ext cx="835152" cy="1386840"/>
            </a:xfrm>
            <a:prstGeom prst="rect">
              <a:avLst/>
            </a:prstGeom>
          </p:spPr>
        </p:pic>
        <p:sp>
          <p:nvSpPr>
            <p:cNvPr id="10" name="object 10"/>
            <p:cNvSpPr/>
            <p:nvPr/>
          </p:nvSpPr>
          <p:spPr>
            <a:xfrm>
              <a:off x="189619" y="3180914"/>
              <a:ext cx="753110" cy="1176655"/>
            </a:xfrm>
            <a:custGeom>
              <a:avLst/>
              <a:gdLst/>
              <a:ahLst/>
              <a:cxnLst/>
              <a:rect l="l" t="t" r="r" b="b"/>
              <a:pathLst>
                <a:path w="753110" h="1176654">
                  <a:moveTo>
                    <a:pt x="219514" y="1115528"/>
                  </a:moveTo>
                  <a:lnTo>
                    <a:pt x="211706" y="1120096"/>
                  </a:lnTo>
                  <a:lnTo>
                    <a:pt x="207711" y="1135364"/>
                  </a:lnTo>
                  <a:lnTo>
                    <a:pt x="212279" y="1143172"/>
                  </a:lnTo>
                  <a:lnTo>
                    <a:pt x="339619" y="1176498"/>
                  </a:lnTo>
                  <a:lnTo>
                    <a:pt x="336969" y="1166487"/>
                  </a:lnTo>
                  <a:lnTo>
                    <a:pt x="309349" y="1166487"/>
                  </a:lnTo>
                  <a:lnTo>
                    <a:pt x="304293" y="1161340"/>
                  </a:lnTo>
                  <a:lnTo>
                    <a:pt x="294130" y="1150838"/>
                  </a:lnTo>
                  <a:lnTo>
                    <a:pt x="282625" y="1138759"/>
                  </a:lnTo>
                  <a:lnTo>
                    <a:pt x="274299" y="1129866"/>
                  </a:lnTo>
                  <a:lnTo>
                    <a:pt x="219514" y="1115528"/>
                  </a:lnTo>
                  <a:close/>
                </a:path>
                <a:path w="753110" h="1176654">
                  <a:moveTo>
                    <a:pt x="274299" y="1129866"/>
                  </a:moveTo>
                  <a:lnTo>
                    <a:pt x="282625" y="1138759"/>
                  </a:lnTo>
                  <a:lnTo>
                    <a:pt x="294130" y="1150838"/>
                  </a:lnTo>
                  <a:lnTo>
                    <a:pt x="304293" y="1161340"/>
                  </a:lnTo>
                  <a:lnTo>
                    <a:pt x="309349" y="1166487"/>
                  </a:lnTo>
                  <a:lnTo>
                    <a:pt x="315821" y="1160129"/>
                  </a:lnTo>
                  <a:lnTo>
                    <a:pt x="305729" y="1160129"/>
                  </a:lnTo>
                  <a:lnTo>
                    <a:pt x="299464" y="1136452"/>
                  </a:lnTo>
                  <a:lnTo>
                    <a:pt x="274299" y="1129866"/>
                  </a:lnTo>
                  <a:close/>
                </a:path>
                <a:path w="753110" h="1176654">
                  <a:moveTo>
                    <a:pt x="298128" y="1044701"/>
                  </a:moveTo>
                  <a:lnTo>
                    <a:pt x="282871" y="1048739"/>
                  </a:lnTo>
                  <a:lnTo>
                    <a:pt x="278323" y="1056559"/>
                  </a:lnTo>
                  <a:lnTo>
                    <a:pt x="291528" y="1106461"/>
                  </a:lnTo>
                  <a:lnTo>
                    <a:pt x="303484" y="1119228"/>
                  </a:lnTo>
                  <a:lnTo>
                    <a:pt x="314821" y="1131129"/>
                  </a:lnTo>
                  <a:lnTo>
                    <a:pt x="324827" y="1141468"/>
                  </a:lnTo>
                  <a:lnTo>
                    <a:pt x="329734" y="1146463"/>
                  </a:lnTo>
                  <a:lnTo>
                    <a:pt x="309349" y="1166487"/>
                  </a:lnTo>
                  <a:lnTo>
                    <a:pt x="336969" y="1166487"/>
                  </a:lnTo>
                  <a:lnTo>
                    <a:pt x="305948" y="1049249"/>
                  </a:lnTo>
                  <a:lnTo>
                    <a:pt x="298128" y="1044701"/>
                  </a:lnTo>
                  <a:close/>
                </a:path>
                <a:path w="753110" h="1176654">
                  <a:moveTo>
                    <a:pt x="299464" y="1136452"/>
                  </a:moveTo>
                  <a:lnTo>
                    <a:pt x="305729" y="1160129"/>
                  </a:lnTo>
                  <a:lnTo>
                    <a:pt x="323158" y="1142653"/>
                  </a:lnTo>
                  <a:lnTo>
                    <a:pt x="299464" y="1136452"/>
                  </a:lnTo>
                  <a:close/>
                </a:path>
                <a:path w="753110" h="1176654">
                  <a:moveTo>
                    <a:pt x="291528" y="1106461"/>
                  </a:moveTo>
                  <a:lnTo>
                    <a:pt x="299464" y="1136452"/>
                  </a:lnTo>
                  <a:lnTo>
                    <a:pt x="323158" y="1142653"/>
                  </a:lnTo>
                  <a:lnTo>
                    <a:pt x="305729" y="1160129"/>
                  </a:lnTo>
                  <a:lnTo>
                    <a:pt x="315821" y="1160129"/>
                  </a:lnTo>
                  <a:lnTo>
                    <a:pt x="329734" y="1146463"/>
                  </a:lnTo>
                  <a:lnTo>
                    <a:pt x="324827" y="1141468"/>
                  </a:lnTo>
                  <a:lnTo>
                    <a:pt x="314821" y="1131129"/>
                  </a:lnTo>
                  <a:lnTo>
                    <a:pt x="303484" y="1119228"/>
                  </a:lnTo>
                  <a:lnTo>
                    <a:pt x="291528" y="1106461"/>
                  </a:lnTo>
                  <a:close/>
                </a:path>
                <a:path w="753110" h="1176654">
                  <a:moveTo>
                    <a:pt x="737746" y="0"/>
                  </a:moveTo>
                  <a:lnTo>
                    <a:pt x="554990" y="114108"/>
                  </a:lnTo>
                  <a:lnTo>
                    <a:pt x="495777" y="152130"/>
                  </a:lnTo>
                  <a:lnTo>
                    <a:pt x="438053" y="190125"/>
                  </a:lnTo>
                  <a:lnTo>
                    <a:pt x="382195" y="228085"/>
                  </a:lnTo>
                  <a:lnTo>
                    <a:pt x="328580" y="266002"/>
                  </a:lnTo>
                  <a:lnTo>
                    <a:pt x="277583" y="303872"/>
                  </a:lnTo>
                  <a:lnTo>
                    <a:pt x="229579" y="341692"/>
                  </a:lnTo>
                  <a:lnTo>
                    <a:pt x="184942" y="379464"/>
                  </a:lnTo>
                  <a:lnTo>
                    <a:pt x="144045" y="417196"/>
                  </a:lnTo>
                  <a:lnTo>
                    <a:pt x="107113" y="455058"/>
                  </a:lnTo>
                  <a:lnTo>
                    <a:pt x="74740" y="492892"/>
                  </a:lnTo>
                  <a:lnTo>
                    <a:pt x="47346" y="530649"/>
                  </a:lnTo>
                  <a:lnTo>
                    <a:pt x="25180" y="568601"/>
                  </a:lnTo>
                  <a:lnTo>
                    <a:pt x="8743" y="606750"/>
                  </a:lnTo>
                  <a:lnTo>
                    <a:pt x="310" y="648420"/>
                  </a:lnTo>
                  <a:lnTo>
                    <a:pt x="0" y="670577"/>
                  </a:lnTo>
                  <a:lnTo>
                    <a:pt x="2062" y="693247"/>
                  </a:lnTo>
                  <a:lnTo>
                    <a:pt x="12438" y="739749"/>
                  </a:lnTo>
                  <a:lnTo>
                    <a:pt x="29873" y="787306"/>
                  </a:lnTo>
                  <a:lnTo>
                    <a:pt x="52998" y="835324"/>
                  </a:lnTo>
                  <a:lnTo>
                    <a:pt x="80426" y="882962"/>
                  </a:lnTo>
                  <a:lnTo>
                    <a:pt x="111168" y="929958"/>
                  </a:lnTo>
                  <a:lnTo>
                    <a:pt x="143869" y="975320"/>
                  </a:lnTo>
                  <a:lnTo>
                    <a:pt x="177311" y="1018296"/>
                  </a:lnTo>
                  <a:lnTo>
                    <a:pt x="210274" y="1058113"/>
                  </a:lnTo>
                  <a:lnTo>
                    <a:pt x="241595" y="1094058"/>
                  </a:lnTo>
                  <a:lnTo>
                    <a:pt x="269933" y="1125203"/>
                  </a:lnTo>
                  <a:lnTo>
                    <a:pt x="299464" y="1136452"/>
                  </a:lnTo>
                  <a:lnTo>
                    <a:pt x="291528" y="1106461"/>
                  </a:lnTo>
                  <a:lnTo>
                    <a:pt x="277432" y="1091140"/>
                  </a:lnTo>
                  <a:lnTo>
                    <a:pt x="263025" y="1075155"/>
                  </a:lnTo>
                  <a:lnTo>
                    <a:pt x="232283" y="1039888"/>
                  </a:lnTo>
                  <a:lnTo>
                    <a:pt x="199860" y="1000743"/>
                  </a:lnTo>
                  <a:lnTo>
                    <a:pt x="167045" y="958604"/>
                  </a:lnTo>
                  <a:lnTo>
                    <a:pt x="135075" y="914306"/>
                  </a:lnTo>
                  <a:lnTo>
                    <a:pt x="105184" y="868695"/>
                  </a:lnTo>
                  <a:lnTo>
                    <a:pt x="78474" y="822382"/>
                  </a:lnTo>
                  <a:lnTo>
                    <a:pt x="56410" y="776706"/>
                  </a:lnTo>
                  <a:lnTo>
                    <a:pt x="40060" y="732430"/>
                  </a:lnTo>
                  <a:lnTo>
                    <a:pt x="30510" y="690563"/>
                  </a:lnTo>
                  <a:lnTo>
                    <a:pt x="28573" y="670847"/>
                  </a:lnTo>
                  <a:lnTo>
                    <a:pt x="28649" y="652086"/>
                  </a:lnTo>
                  <a:lnTo>
                    <a:pt x="42085" y="599785"/>
                  </a:lnTo>
                  <a:lnTo>
                    <a:pt x="59865" y="564658"/>
                  </a:lnTo>
                  <a:lnTo>
                    <a:pt x="83199" y="528996"/>
                  </a:lnTo>
                  <a:lnTo>
                    <a:pt x="111812" y="492822"/>
                  </a:lnTo>
                  <a:lnTo>
                    <a:pt x="145152" y="456424"/>
                  </a:lnTo>
                  <a:lnTo>
                    <a:pt x="203404" y="401274"/>
                  </a:lnTo>
                  <a:lnTo>
                    <a:pt x="247265" y="364135"/>
                  </a:lnTo>
                  <a:lnTo>
                    <a:pt x="294620" y="326812"/>
                  </a:lnTo>
                  <a:lnTo>
                    <a:pt x="345080" y="289332"/>
                  </a:lnTo>
                  <a:lnTo>
                    <a:pt x="398257" y="251719"/>
                  </a:lnTo>
                  <a:lnTo>
                    <a:pt x="453764" y="213993"/>
                  </a:lnTo>
                  <a:lnTo>
                    <a:pt x="511217" y="176174"/>
                  </a:lnTo>
                  <a:lnTo>
                    <a:pt x="570231" y="138278"/>
                  </a:lnTo>
                  <a:lnTo>
                    <a:pt x="752826" y="24270"/>
                  </a:lnTo>
                  <a:lnTo>
                    <a:pt x="737746" y="0"/>
                  </a:lnTo>
                  <a:close/>
                </a:path>
              </a:pathLst>
            </a:custGeom>
            <a:solidFill>
              <a:srgbClr val="92D050"/>
            </a:solidFill>
          </p:spPr>
          <p:txBody>
            <a:bodyPr wrap="square" lIns="0" tIns="0" rIns="0" bIns="0" rtlCol="0"/>
            <a:lstStyle/>
            <a:p>
              <a:endParaRPr/>
            </a:p>
          </p:txBody>
        </p:sp>
      </p:grpSp>
      <p:sp>
        <p:nvSpPr>
          <p:cNvPr id="11" name="object 11"/>
          <p:cNvSpPr txBox="1"/>
          <p:nvPr/>
        </p:nvSpPr>
        <p:spPr>
          <a:xfrm>
            <a:off x="4950029" y="4721859"/>
            <a:ext cx="447675" cy="452120"/>
          </a:xfrm>
          <a:prstGeom prst="rect">
            <a:avLst/>
          </a:prstGeom>
        </p:spPr>
        <p:txBody>
          <a:bodyPr vert="horz" wrap="square" lIns="0" tIns="12700" rIns="0" bIns="0" rtlCol="0">
            <a:spAutoFit/>
          </a:bodyPr>
          <a:lstStyle/>
          <a:p>
            <a:pPr marL="12700">
              <a:spcBef>
                <a:spcPts val="100"/>
              </a:spcBef>
            </a:pPr>
            <a:r>
              <a:rPr sz="2800" spc="100" dirty="0">
                <a:solidFill>
                  <a:srgbClr val="FF0000"/>
                </a:solidFill>
                <a:latin typeface="Arial MT"/>
                <a:cs typeface="Arial MT"/>
              </a:rPr>
              <a:t>25</a:t>
            </a:r>
            <a:endParaRPr sz="2800">
              <a:latin typeface="Arial MT"/>
              <a:cs typeface="Arial M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50603" y="486156"/>
            <a:ext cx="6090920" cy="695960"/>
          </a:xfrm>
          <a:prstGeom prst="rect">
            <a:avLst/>
          </a:prstGeom>
        </p:spPr>
        <p:txBody>
          <a:bodyPr vert="horz" wrap="square" lIns="0" tIns="12700" rIns="0" bIns="0" rtlCol="0" anchor="ctr">
            <a:spAutoFit/>
          </a:bodyPr>
          <a:lstStyle/>
          <a:p>
            <a:pPr marL="12700">
              <a:lnSpc>
                <a:spcPct val="100000"/>
              </a:lnSpc>
              <a:spcBef>
                <a:spcPts val="100"/>
              </a:spcBef>
            </a:pPr>
            <a:r>
              <a:rPr spc="204" dirty="0"/>
              <a:t>Multiple</a:t>
            </a:r>
            <a:r>
              <a:rPr spc="-155" dirty="0"/>
              <a:t> </a:t>
            </a:r>
            <a:r>
              <a:rPr spc="204" dirty="0"/>
              <a:t>Return</a:t>
            </a:r>
            <a:r>
              <a:rPr spc="-150" dirty="0"/>
              <a:t> </a:t>
            </a:r>
            <a:r>
              <a:rPr spc="130" dirty="0"/>
              <a:t>Values</a:t>
            </a:r>
          </a:p>
        </p:txBody>
      </p:sp>
      <p:sp>
        <p:nvSpPr>
          <p:cNvPr id="3" name="object 3"/>
          <p:cNvSpPr txBox="1"/>
          <p:nvPr/>
        </p:nvSpPr>
        <p:spPr>
          <a:xfrm>
            <a:off x="2059940" y="1532636"/>
            <a:ext cx="6546850" cy="4333879"/>
          </a:xfrm>
          <a:prstGeom prst="rect">
            <a:avLst/>
          </a:prstGeom>
        </p:spPr>
        <p:txBody>
          <a:bodyPr vert="horz" wrap="square" lIns="0" tIns="100965" rIns="0" bIns="0" rtlCol="0">
            <a:spAutoFit/>
          </a:bodyPr>
          <a:lstStyle/>
          <a:p>
            <a:pPr marL="355600" marR="5080" indent="-342900">
              <a:lnSpc>
                <a:spcPts val="2880"/>
              </a:lnSpc>
              <a:spcBef>
                <a:spcPts val="795"/>
              </a:spcBef>
              <a:buChar char="•"/>
              <a:tabLst>
                <a:tab pos="354965" algn="l"/>
                <a:tab pos="355600" algn="l"/>
              </a:tabLst>
            </a:pPr>
            <a:r>
              <a:rPr sz="3000" spc="95" dirty="0">
                <a:solidFill>
                  <a:srgbClr val="FFFFFF"/>
                </a:solidFill>
                <a:latin typeface="Arial MT"/>
                <a:cs typeface="Arial MT"/>
              </a:rPr>
              <a:t>What</a:t>
            </a:r>
            <a:r>
              <a:rPr sz="3000" spc="-90" dirty="0">
                <a:solidFill>
                  <a:srgbClr val="FFFFFF"/>
                </a:solidFill>
                <a:latin typeface="Arial MT"/>
                <a:cs typeface="Arial MT"/>
              </a:rPr>
              <a:t> </a:t>
            </a:r>
            <a:r>
              <a:rPr sz="3000" spc="150" dirty="0">
                <a:solidFill>
                  <a:srgbClr val="FFFFFF"/>
                </a:solidFill>
                <a:latin typeface="Arial MT"/>
                <a:cs typeface="Arial MT"/>
              </a:rPr>
              <a:t>if</a:t>
            </a:r>
            <a:r>
              <a:rPr sz="3000" spc="250"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70" dirty="0">
                <a:solidFill>
                  <a:srgbClr val="FFFFFF"/>
                </a:solidFill>
                <a:latin typeface="Arial MT"/>
                <a:cs typeface="Arial MT"/>
              </a:rPr>
              <a:t>function</a:t>
            </a:r>
            <a:r>
              <a:rPr sz="3000" spc="-85" dirty="0">
                <a:solidFill>
                  <a:srgbClr val="FFFFFF"/>
                </a:solidFill>
                <a:latin typeface="Arial MT"/>
                <a:cs typeface="Arial MT"/>
              </a:rPr>
              <a:t> </a:t>
            </a:r>
            <a:r>
              <a:rPr sz="3000" spc="145" dirty="0">
                <a:solidFill>
                  <a:srgbClr val="FFFFFF"/>
                </a:solidFill>
                <a:latin typeface="Arial MT"/>
                <a:cs typeface="Arial MT"/>
              </a:rPr>
              <a:t>should</a:t>
            </a:r>
            <a:r>
              <a:rPr sz="3000" spc="-90" dirty="0">
                <a:solidFill>
                  <a:srgbClr val="FFFFFF"/>
                </a:solidFill>
                <a:latin typeface="Arial MT"/>
                <a:cs typeface="Arial MT"/>
              </a:rPr>
              <a:t> </a:t>
            </a:r>
            <a:r>
              <a:rPr sz="3000" spc="195" dirty="0">
                <a:solidFill>
                  <a:srgbClr val="FFFFFF"/>
                </a:solidFill>
                <a:latin typeface="Arial MT"/>
                <a:cs typeface="Arial MT"/>
              </a:rPr>
              <a:t>return </a:t>
            </a:r>
            <a:r>
              <a:rPr sz="3000" spc="-815" dirty="0">
                <a:solidFill>
                  <a:srgbClr val="FFFFFF"/>
                </a:solidFill>
                <a:latin typeface="Arial MT"/>
                <a:cs typeface="Arial MT"/>
              </a:rPr>
              <a:t> </a:t>
            </a:r>
            <a:r>
              <a:rPr sz="3000" spc="150" dirty="0">
                <a:solidFill>
                  <a:srgbClr val="FFFFFF"/>
                </a:solidFill>
                <a:latin typeface="Arial MT"/>
                <a:cs typeface="Arial MT"/>
              </a:rPr>
              <a:t>multiple</a:t>
            </a:r>
            <a:r>
              <a:rPr sz="3000" spc="-85" dirty="0">
                <a:solidFill>
                  <a:srgbClr val="FFFFFF"/>
                </a:solidFill>
                <a:latin typeface="Arial MT"/>
                <a:cs typeface="Arial MT"/>
              </a:rPr>
              <a:t> </a:t>
            </a:r>
            <a:r>
              <a:rPr sz="3000" spc="130" dirty="0">
                <a:solidFill>
                  <a:srgbClr val="FFFFFF"/>
                </a:solidFill>
                <a:latin typeface="Arial MT"/>
                <a:cs typeface="Arial MT"/>
              </a:rPr>
              <a:t>variables?</a:t>
            </a:r>
            <a:endParaRPr sz="3000">
              <a:latin typeface="Arial MT"/>
              <a:cs typeface="Arial MT"/>
            </a:endParaRPr>
          </a:p>
          <a:p>
            <a:pPr>
              <a:lnSpc>
                <a:spcPct val="100000"/>
              </a:lnSpc>
              <a:buClr>
                <a:srgbClr val="FFFFFF"/>
              </a:buClr>
              <a:buFont typeface="Arial MT"/>
              <a:buChar char="•"/>
            </a:pPr>
            <a:endParaRPr sz="3150">
              <a:latin typeface="Arial MT"/>
              <a:cs typeface="Arial MT"/>
            </a:endParaRPr>
          </a:p>
          <a:p>
            <a:pPr marL="355600" indent="-342900">
              <a:buChar char="•"/>
              <a:tabLst>
                <a:tab pos="354965" algn="l"/>
                <a:tab pos="355600" algn="l"/>
              </a:tabLst>
            </a:pPr>
            <a:r>
              <a:rPr sz="3000" spc="150" dirty="0">
                <a:solidFill>
                  <a:srgbClr val="FFFFFF"/>
                </a:solidFill>
                <a:latin typeface="Arial MT"/>
                <a:cs typeface="Arial MT"/>
              </a:rPr>
              <a:t>Option</a:t>
            </a:r>
            <a:r>
              <a:rPr sz="3000" spc="-125" dirty="0">
                <a:solidFill>
                  <a:srgbClr val="FFFFFF"/>
                </a:solidFill>
                <a:latin typeface="Arial MT"/>
                <a:cs typeface="Arial MT"/>
              </a:rPr>
              <a:t> </a:t>
            </a:r>
            <a:r>
              <a:rPr sz="3000" spc="105" dirty="0">
                <a:solidFill>
                  <a:srgbClr val="FFFFFF"/>
                </a:solidFill>
                <a:latin typeface="Arial MT"/>
                <a:cs typeface="Arial MT"/>
              </a:rPr>
              <a:t>1:</a:t>
            </a:r>
            <a:endParaRPr sz="3000">
              <a:latin typeface="Arial MT"/>
              <a:cs typeface="Arial MT"/>
            </a:endParaRPr>
          </a:p>
          <a:p>
            <a:pPr marL="755650" lvl="1" indent="-285750">
              <a:lnSpc>
                <a:spcPts val="3110"/>
              </a:lnSpc>
              <a:spcBef>
                <a:spcPts val="15"/>
              </a:spcBef>
              <a:buChar char="–"/>
              <a:tabLst>
                <a:tab pos="755650" algn="l"/>
              </a:tabLst>
            </a:pPr>
            <a:r>
              <a:rPr sz="2600" spc="170" dirty="0">
                <a:solidFill>
                  <a:srgbClr val="FFFFFF"/>
                </a:solidFill>
                <a:latin typeface="Arial MT"/>
                <a:cs typeface="Arial MT"/>
              </a:rPr>
              <a:t>return</a:t>
            </a:r>
            <a:r>
              <a:rPr sz="2600" spc="-95" dirty="0">
                <a:solidFill>
                  <a:srgbClr val="FFFFFF"/>
                </a:solidFill>
                <a:latin typeface="Arial MT"/>
                <a:cs typeface="Arial MT"/>
              </a:rPr>
              <a:t> </a:t>
            </a:r>
            <a:r>
              <a:rPr sz="2600" spc="95" dirty="0">
                <a:solidFill>
                  <a:srgbClr val="FFFFFF"/>
                </a:solidFill>
                <a:latin typeface="Arial MT"/>
                <a:cs typeface="Arial MT"/>
              </a:rPr>
              <a:t>a,</a:t>
            </a:r>
            <a:r>
              <a:rPr sz="2600" spc="-95" dirty="0">
                <a:solidFill>
                  <a:srgbClr val="FFFFFF"/>
                </a:solidFill>
                <a:latin typeface="Arial MT"/>
                <a:cs typeface="Arial MT"/>
              </a:rPr>
              <a:t> </a:t>
            </a:r>
            <a:r>
              <a:rPr sz="2600" spc="70" dirty="0">
                <a:solidFill>
                  <a:srgbClr val="FFFFFF"/>
                </a:solidFill>
                <a:latin typeface="Arial MT"/>
                <a:cs typeface="Arial MT"/>
              </a:rPr>
              <a:t>b,</a:t>
            </a:r>
            <a:r>
              <a:rPr sz="2600" spc="-95" dirty="0">
                <a:solidFill>
                  <a:srgbClr val="FFFFFF"/>
                </a:solidFill>
                <a:latin typeface="Arial MT"/>
                <a:cs typeface="Arial MT"/>
              </a:rPr>
              <a:t> </a:t>
            </a:r>
            <a:r>
              <a:rPr sz="2600" spc="245" dirty="0">
                <a:solidFill>
                  <a:srgbClr val="FFFFFF"/>
                </a:solidFill>
                <a:latin typeface="Arial MT"/>
                <a:cs typeface="Arial MT"/>
              </a:rPr>
              <a:t>c</a:t>
            </a:r>
            <a:endParaRPr sz="2600">
              <a:latin typeface="Arial MT"/>
              <a:cs typeface="Arial MT"/>
            </a:endParaRPr>
          </a:p>
          <a:p>
            <a:pPr marL="755650" lvl="1" indent="-285750">
              <a:lnSpc>
                <a:spcPts val="3110"/>
              </a:lnSpc>
              <a:buChar char="–"/>
              <a:tabLst>
                <a:tab pos="755650" algn="l"/>
              </a:tabLst>
            </a:pPr>
            <a:r>
              <a:rPr sz="2600" spc="70" dirty="0">
                <a:solidFill>
                  <a:srgbClr val="FFFFFF"/>
                </a:solidFill>
                <a:latin typeface="Arial MT"/>
                <a:cs typeface="Arial MT"/>
              </a:rPr>
              <a:t>x,</a:t>
            </a:r>
            <a:r>
              <a:rPr sz="2600" spc="-90" dirty="0">
                <a:solidFill>
                  <a:srgbClr val="FFFFFF"/>
                </a:solidFill>
                <a:latin typeface="Arial MT"/>
                <a:cs typeface="Arial MT"/>
              </a:rPr>
              <a:t> </a:t>
            </a:r>
            <a:r>
              <a:rPr sz="2600" dirty="0">
                <a:solidFill>
                  <a:srgbClr val="FFFFFF"/>
                </a:solidFill>
                <a:latin typeface="Arial MT"/>
                <a:cs typeface="Arial MT"/>
              </a:rPr>
              <a:t>y,</a:t>
            </a:r>
            <a:r>
              <a:rPr sz="2600" spc="-90" dirty="0">
                <a:solidFill>
                  <a:srgbClr val="FFFFFF"/>
                </a:solidFill>
                <a:latin typeface="Arial MT"/>
                <a:cs typeface="Arial MT"/>
              </a:rPr>
              <a:t> </a:t>
            </a:r>
            <a:r>
              <a:rPr sz="2600" spc="50" dirty="0">
                <a:solidFill>
                  <a:srgbClr val="FFFFFF"/>
                </a:solidFill>
                <a:latin typeface="Arial MT"/>
                <a:cs typeface="Arial MT"/>
              </a:rPr>
              <a:t>z</a:t>
            </a:r>
            <a:r>
              <a:rPr sz="2600" spc="-95" dirty="0">
                <a:solidFill>
                  <a:srgbClr val="FFFFFF"/>
                </a:solidFill>
                <a:latin typeface="Arial MT"/>
                <a:cs typeface="Arial MT"/>
              </a:rPr>
              <a:t> </a:t>
            </a:r>
            <a:r>
              <a:rPr sz="2600" spc="-5" dirty="0">
                <a:solidFill>
                  <a:srgbClr val="FFFFFF"/>
                </a:solidFill>
                <a:latin typeface="Arial MT"/>
                <a:cs typeface="Arial MT"/>
              </a:rPr>
              <a:t>=</a:t>
            </a:r>
            <a:r>
              <a:rPr sz="2600" spc="-95" dirty="0">
                <a:solidFill>
                  <a:srgbClr val="FFFFFF"/>
                </a:solidFill>
                <a:latin typeface="Arial MT"/>
                <a:cs typeface="Arial MT"/>
              </a:rPr>
              <a:t> </a:t>
            </a:r>
            <a:r>
              <a:rPr sz="2600" spc="130" dirty="0">
                <a:solidFill>
                  <a:srgbClr val="0070C0"/>
                </a:solidFill>
                <a:latin typeface="Arial MT"/>
                <a:cs typeface="Arial MT"/>
              </a:rPr>
              <a:t>function()</a:t>
            </a:r>
            <a:endParaRPr sz="2600">
              <a:latin typeface="Arial MT"/>
              <a:cs typeface="Arial MT"/>
            </a:endParaRPr>
          </a:p>
          <a:p>
            <a:pPr lvl="1">
              <a:spcBef>
                <a:spcPts val="20"/>
              </a:spcBef>
              <a:buClr>
                <a:srgbClr val="FFFFFF"/>
              </a:buClr>
              <a:buFont typeface="Arial MT"/>
              <a:buChar char="–"/>
            </a:pPr>
            <a:endParaRPr sz="3100">
              <a:latin typeface="Arial MT"/>
              <a:cs typeface="Arial MT"/>
            </a:endParaRPr>
          </a:p>
          <a:p>
            <a:pPr marL="355600" indent="-342900">
              <a:buChar char="•"/>
              <a:tabLst>
                <a:tab pos="354965" algn="l"/>
                <a:tab pos="355600" algn="l"/>
              </a:tabLst>
            </a:pPr>
            <a:r>
              <a:rPr sz="3000" spc="150" dirty="0">
                <a:solidFill>
                  <a:srgbClr val="FFFFFF"/>
                </a:solidFill>
                <a:latin typeface="Arial MT"/>
                <a:cs typeface="Arial MT"/>
              </a:rPr>
              <a:t>Option</a:t>
            </a:r>
            <a:r>
              <a:rPr sz="3000" spc="-125" dirty="0">
                <a:solidFill>
                  <a:srgbClr val="FFFFFF"/>
                </a:solidFill>
                <a:latin typeface="Arial MT"/>
                <a:cs typeface="Arial MT"/>
              </a:rPr>
              <a:t> </a:t>
            </a:r>
            <a:r>
              <a:rPr sz="3000" spc="105" dirty="0">
                <a:solidFill>
                  <a:srgbClr val="FFFFFF"/>
                </a:solidFill>
                <a:latin typeface="Arial MT"/>
                <a:cs typeface="Arial MT"/>
              </a:rPr>
              <a:t>2:</a:t>
            </a:r>
            <a:endParaRPr sz="3000">
              <a:latin typeface="Arial MT"/>
              <a:cs typeface="Arial MT"/>
            </a:endParaRPr>
          </a:p>
          <a:p>
            <a:pPr marL="755650" lvl="1" indent="-285750">
              <a:lnSpc>
                <a:spcPts val="3110"/>
              </a:lnSpc>
              <a:spcBef>
                <a:spcPts val="90"/>
              </a:spcBef>
              <a:buChar char="–"/>
              <a:tabLst>
                <a:tab pos="755650" algn="l"/>
              </a:tabLst>
            </a:pPr>
            <a:r>
              <a:rPr sz="2600" spc="170" dirty="0">
                <a:solidFill>
                  <a:srgbClr val="FFFFFF"/>
                </a:solidFill>
                <a:latin typeface="Arial MT"/>
                <a:cs typeface="Arial MT"/>
              </a:rPr>
              <a:t>return</a:t>
            </a:r>
            <a:r>
              <a:rPr sz="2600" spc="-90" dirty="0">
                <a:solidFill>
                  <a:srgbClr val="FFFFFF"/>
                </a:solidFill>
                <a:latin typeface="Arial MT"/>
                <a:cs typeface="Arial MT"/>
              </a:rPr>
              <a:t> </a:t>
            </a:r>
            <a:r>
              <a:rPr sz="2600" spc="130" dirty="0">
                <a:solidFill>
                  <a:srgbClr val="FFFFFF"/>
                </a:solidFill>
                <a:latin typeface="Arial MT"/>
                <a:cs typeface="Arial MT"/>
              </a:rPr>
              <a:t>[a,</a:t>
            </a:r>
            <a:r>
              <a:rPr sz="2600" spc="-95" dirty="0">
                <a:solidFill>
                  <a:srgbClr val="FFFFFF"/>
                </a:solidFill>
                <a:latin typeface="Arial MT"/>
                <a:cs typeface="Arial MT"/>
              </a:rPr>
              <a:t> </a:t>
            </a:r>
            <a:r>
              <a:rPr sz="2600" spc="70" dirty="0">
                <a:solidFill>
                  <a:srgbClr val="FFFFFF"/>
                </a:solidFill>
                <a:latin typeface="Arial MT"/>
                <a:cs typeface="Arial MT"/>
              </a:rPr>
              <a:t>b,</a:t>
            </a:r>
            <a:r>
              <a:rPr sz="2600" spc="-95" dirty="0">
                <a:solidFill>
                  <a:srgbClr val="FFFFFF"/>
                </a:solidFill>
                <a:latin typeface="Arial MT"/>
                <a:cs typeface="Arial MT"/>
              </a:rPr>
              <a:t> </a:t>
            </a:r>
            <a:r>
              <a:rPr sz="2600" spc="220" dirty="0">
                <a:solidFill>
                  <a:srgbClr val="FFFFFF"/>
                </a:solidFill>
                <a:latin typeface="Arial MT"/>
                <a:cs typeface="Arial MT"/>
              </a:rPr>
              <a:t>c]</a:t>
            </a:r>
            <a:endParaRPr sz="2600">
              <a:latin typeface="Arial MT"/>
              <a:cs typeface="Arial MT"/>
            </a:endParaRPr>
          </a:p>
          <a:p>
            <a:pPr marL="755650" lvl="1" indent="-285750">
              <a:lnSpc>
                <a:spcPts val="3110"/>
              </a:lnSpc>
              <a:buChar char="–"/>
              <a:tabLst>
                <a:tab pos="755650" algn="l"/>
              </a:tabLst>
            </a:pPr>
            <a:r>
              <a:rPr sz="2600" spc="105" dirty="0">
                <a:solidFill>
                  <a:srgbClr val="FFFFFF"/>
                </a:solidFill>
                <a:latin typeface="Arial MT"/>
                <a:cs typeface="Arial MT"/>
              </a:rPr>
              <a:t>values</a:t>
            </a:r>
            <a:r>
              <a:rPr sz="2600" spc="-95" dirty="0">
                <a:solidFill>
                  <a:srgbClr val="FFFFFF"/>
                </a:solidFill>
                <a:latin typeface="Arial MT"/>
                <a:cs typeface="Arial MT"/>
              </a:rPr>
              <a:t> </a:t>
            </a:r>
            <a:r>
              <a:rPr sz="2600" spc="-5" dirty="0">
                <a:solidFill>
                  <a:srgbClr val="FFFFFF"/>
                </a:solidFill>
                <a:latin typeface="Arial MT"/>
                <a:cs typeface="Arial MT"/>
              </a:rPr>
              <a:t>=</a:t>
            </a:r>
            <a:r>
              <a:rPr sz="2600" spc="-105" dirty="0">
                <a:solidFill>
                  <a:srgbClr val="FFFFFF"/>
                </a:solidFill>
                <a:latin typeface="Arial MT"/>
                <a:cs typeface="Arial MT"/>
              </a:rPr>
              <a:t> </a:t>
            </a:r>
            <a:r>
              <a:rPr sz="2600" spc="130" dirty="0">
                <a:solidFill>
                  <a:srgbClr val="0070C0"/>
                </a:solidFill>
                <a:latin typeface="Arial MT"/>
                <a:cs typeface="Arial MT"/>
              </a:rPr>
              <a:t>function()</a:t>
            </a:r>
            <a:endParaRPr sz="2600">
              <a:latin typeface="Arial MT"/>
              <a:cs typeface="Arial M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zoo.py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57739"/>
            <a:ext cx="10515600" cy="4719224"/>
          </a:xfrm>
        </p:spPr>
        <p:txBody>
          <a:bodyPr>
            <a:normAutofit fontScale="92500" lnSpcReduction="10000"/>
          </a:bodyPr>
          <a:lstStyle/>
          <a:p>
            <a:r>
              <a:rPr lang="en-US" dirty="0">
                <a:latin typeface="Arial" panose="020B0604020202020204" pitchFamily="34" charset="0"/>
              </a:rPr>
              <a:t>Given the list of animals, take the animal name as input from the user and then delete the name from the list if it is present, if the given name is not present in the list, inform the user that the animal name is not present in the list</a:t>
            </a:r>
          </a:p>
          <a:p>
            <a:endParaRPr lang="en-US" b="0" i="0" dirty="0">
              <a:effectLst/>
              <a:latin typeface="Arial" panose="020B0604020202020204" pitchFamily="34" charset="0"/>
            </a:endParaRPr>
          </a:p>
          <a:p>
            <a:r>
              <a:rPr lang="en-US" dirty="0">
                <a:latin typeface="Arial" panose="020B0604020202020204" pitchFamily="34" charset="0"/>
              </a:rPr>
              <a:t>From the remaining list, print these:</a:t>
            </a:r>
          </a:p>
          <a:p>
            <a:pPr lvl="1"/>
            <a:r>
              <a:rPr lang="en-US" dirty="0">
                <a:latin typeface="Arial" panose="020B0604020202020204" pitchFamily="34" charset="0"/>
              </a:rPr>
              <a:t>Length of the list</a:t>
            </a:r>
          </a:p>
          <a:p>
            <a:pPr lvl="1"/>
            <a:r>
              <a:rPr lang="en-US" dirty="0">
                <a:latin typeface="Arial" panose="020B0604020202020204" pitchFamily="34" charset="0"/>
              </a:rPr>
              <a:t>the first element/item of the array/list</a:t>
            </a:r>
          </a:p>
          <a:p>
            <a:pPr lvl="1"/>
            <a:r>
              <a:rPr lang="en-US" dirty="0">
                <a:latin typeface="Arial" panose="020B0604020202020204" pitchFamily="34" charset="0"/>
              </a:rPr>
              <a:t>the second through fourth elements/items of the array/list</a:t>
            </a:r>
          </a:p>
          <a:p>
            <a:pPr lvl="1"/>
            <a:r>
              <a:rPr lang="en-US" dirty="0">
                <a:latin typeface="Arial" panose="020B0604020202020204" pitchFamily="34" charset="0"/>
              </a:rPr>
              <a:t>the second to last element/item in the list</a:t>
            </a:r>
          </a:p>
          <a:p>
            <a:endParaRPr lang="en-US" dirty="0">
              <a:latin typeface="Arial" panose="020B0604020202020204" pitchFamily="34" charset="0"/>
            </a:endParaRPr>
          </a:p>
          <a:p>
            <a:r>
              <a:rPr lang="en-US" dirty="0">
                <a:latin typeface="Arial" panose="020B0604020202020204" pitchFamily="34" charset="0"/>
              </a:rPr>
              <a:t>Check out the (zoo.py) script.</a:t>
            </a:r>
          </a:p>
        </p:txBody>
      </p:sp>
    </p:spTree>
    <p:extLst>
      <p:ext uri="{BB962C8B-B14F-4D97-AF65-F5344CB8AC3E}">
        <p14:creationId xmlns:p14="http://schemas.microsoft.com/office/powerpoint/2010/main" val="2746905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99697" y="118109"/>
            <a:ext cx="6367779" cy="689932"/>
          </a:xfrm>
          <a:prstGeom prst="rect">
            <a:avLst/>
          </a:prstGeom>
        </p:spPr>
        <p:txBody>
          <a:bodyPr vert="horz" wrap="square" lIns="0" tIns="12700" rIns="0" bIns="0" rtlCol="0" anchor="ctr">
            <a:spAutoFit/>
          </a:bodyPr>
          <a:lstStyle/>
          <a:p>
            <a:pPr marL="12700">
              <a:lnSpc>
                <a:spcPct val="100000"/>
              </a:lnSpc>
              <a:spcBef>
                <a:spcPts val="100"/>
              </a:spcBef>
            </a:pPr>
            <a:r>
              <a:rPr lang="en-US" dirty="0">
                <a:solidFill>
                  <a:schemeClr val="accent1"/>
                </a:solidFill>
                <a:latin typeface="Arial" panose="020B0604020202020204" pitchFamily="34" charset="0"/>
              </a:rPr>
              <a:t>Functions as parameters</a:t>
            </a:r>
          </a:p>
        </p:txBody>
      </p:sp>
      <p:sp>
        <p:nvSpPr>
          <p:cNvPr id="3" name="object 3"/>
          <p:cNvSpPr txBox="1"/>
          <p:nvPr/>
        </p:nvSpPr>
        <p:spPr>
          <a:xfrm>
            <a:off x="841513" y="1183839"/>
            <a:ext cx="10508974" cy="3295774"/>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lang="en-US" sz="3000" spc="160" dirty="0">
                <a:solidFill>
                  <a:srgbClr val="FFFFFF"/>
                </a:solidFill>
                <a:latin typeface="Arial MT"/>
                <a:cs typeface="Arial MT"/>
              </a:rPr>
              <a:t>There are cases where we want to pass an entire function as a parameter</a:t>
            </a:r>
          </a:p>
          <a:p>
            <a:pPr marL="12700">
              <a:spcBef>
                <a:spcPts val="100"/>
              </a:spcBef>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Python has functions as first-class citizens, so you can do this</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You simply pass the functions by name</a:t>
            </a:r>
          </a:p>
        </p:txBody>
      </p:sp>
    </p:spTree>
    <p:extLst>
      <p:ext uri="{BB962C8B-B14F-4D97-AF65-F5344CB8AC3E}">
        <p14:creationId xmlns:p14="http://schemas.microsoft.com/office/powerpoint/2010/main" val="41478160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99697" y="118109"/>
            <a:ext cx="6367779" cy="689932"/>
          </a:xfrm>
          <a:prstGeom prst="rect">
            <a:avLst/>
          </a:prstGeom>
        </p:spPr>
        <p:txBody>
          <a:bodyPr vert="horz" wrap="square" lIns="0" tIns="12700" rIns="0" bIns="0" rtlCol="0" anchor="ctr">
            <a:spAutoFit/>
          </a:bodyPr>
          <a:lstStyle/>
          <a:p>
            <a:pPr marL="12700">
              <a:lnSpc>
                <a:spcPct val="100000"/>
              </a:lnSpc>
              <a:spcBef>
                <a:spcPts val="100"/>
              </a:spcBef>
            </a:pPr>
            <a:r>
              <a:rPr lang="en-US" dirty="0">
                <a:solidFill>
                  <a:schemeClr val="accent1"/>
                </a:solidFill>
                <a:latin typeface="Arial" panose="020B0604020202020204" pitchFamily="34" charset="0"/>
              </a:rPr>
              <a:t>Map- Higher functions</a:t>
            </a:r>
            <a:endParaRPr spc="240" dirty="0">
              <a:solidFill>
                <a:schemeClr val="accent1"/>
              </a:solidFill>
              <a:latin typeface="Arial" panose="020B0604020202020204" pitchFamily="34" charset="0"/>
              <a:cs typeface="Arial" panose="020B0604020202020204" pitchFamily="34" charset="0"/>
            </a:endParaRPr>
          </a:p>
        </p:txBody>
      </p:sp>
      <p:sp>
        <p:nvSpPr>
          <p:cNvPr id="3" name="object 3"/>
          <p:cNvSpPr txBox="1"/>
          <p:nvPr/>
        </p:nvSpPr>
        <p:spPr>
          <a:xfrm>
            <a:off x="841513" y="1183839"/>
            <a:ext cx="10508974" cy="3770263"/>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lang="en-US" sz="3000" spc="160" dirty="0">
                <a:solidFill>
                  <a:srgbClr val="FFFFFF"/>
                </a:solidFill>
                <a:latin typeface="Arial MT"/>
                <a:cs typeface="Arial MT"/>
              </a:rPr>
              <a:t>A higher-order function is a function that takes another function as a parameter</a:t>
            </a:r>
          </a:p>
          <a:p>
            <a:pPr marL="355600" indent="-342900">
              <a:spcBef>
                <a:spcPts val="100"/>
              </a:spcBef>
              <a:buChar char="•"/>
              <a:tabLst>
                <a:tab pos="354965" algn="l"/>
                <a:tab pos="355600" algn="l"/>
              </a:tabLst>
            </a:pPr>
            <a:r>
              <a:rPr lang="en-US" sz="3000" spc="160" dirty="0">
                <a:solidFill>
                  <a:srgbClr val="FFFFFF"/>
                </a:solidFill>
                <a:latin typeface="Arial MT"/>
                <a:cs typeface="Arial MT"/>
              </a:rPr>
              <a:t>They are “higher-order” because it’s a function of a function</a:t>
            </a:r>
          </a:p>
          <a:p>
            <a:pPr marL="355600" indent="-342900">
              <a:spcBef>
                <a:spcPts val="100"/>
              </a:spcBef>
              <a:buChar char="•"/>
              <a:tabLst>
                <a:tab pos="354965" algn="l"/>
                <a:tab pos="355600" algn="l"/>
              </a:tabLst>
            </a:pPr>
            <a:r>
              <a:rPr lang="en-US" sz="3000" spc="160" dirty="0">
                <a:solidFill>
                  <a:srgbClr val="FFFFFF"/>
                </a:solidFill>
                <a:latin typeface="Arial MT"/>
                <a:cs typeface="Arial MT"/>
              </a:rPr>
              <a:t>Examples</a:t>
            </a:r>
          </a:p>
          <a:p>
            <a:pPr marL="812800" lvl="1" indent="-342900">
              <a:spcBef>
                <a:spcPts val="100"/>
              </a:spcBef>
              <a:buChar char="•"/>
              <a:tabLst>
                <a:tab pos="354965" algn="l"/>
                <a:tab pos="355600" algn="l"/>
              </a:tabLst>
            </a:pPr>
            <a:r>
              <a:rPr lang="en-US" sz="3000" spc="160" dirty="0">
                <a:solidFill>
                  <a:srgbClr val="FFFFFF"/>
                </a:solidFill>
                <a:latin typeface="Arial MT"/>
                <a:cs typeface="Arial MT"/>
              </a:rPr>
              <a:t>Map</a:t>
            </a:r>
          </a:p>
          <a:p>
            <a:pPr marL="812800" lvl="1" indent="-342900">
              <a:spcBef>
                <a:spcPts val="100"/>
              </a:spcBef>
              <a:buChar char="•"/>
              <a:tabLst>
                <a:tab pos="354965" algn="l"/>
                <a:tab pos="355600" algn="l"/>
              </a:tabLst>
            </a:pPr>
            <a:r>
              <a:rPr lang="en-US" sz="3000" spc="160" dirty="0">
                <a:solidFill>
                  <a:srgbClr val="FFFFFF"/>
                </a:solidFill>
                <a:latin typeface="Arial MT"/>
                <a:cs typeface="Arial MT"/>
              </a:rPr>
              <a:t>Reduce – will not use in this course</a:t>
            </a:r>
          </a:p>
          <a:p>
            <a:pPr marL="812800" lvl="1" indent="-342900">
              <a:spcBef>
                <a:spcPts val="100"/>
              </a:spcBef>
              <a:buChar char="•"/>
              <a:tabLst>
                <a:tab pos="354965" algn="l"/>
                <a:tab pos="355600" algn="l"/>
              </a:tabLst>
            </a:pPr>
            <a:r>
              <a:rPr lang="en-US" sz="3000" spc="160" dirty="0">
                <a:solidFill>
                  <a:srgbClr val="FFFFFF"/>
                </a:solidFill>
                <a:latin typeface="Arial MT"/>
                <a:cs typeface="Arial MT"/>
              </a:rPr>
              <a:t>Filter – will not use in this course</a:t>
            </a:r>
          </a:p>
        </p:txBody>
      </p:sp>
    </p:spTree>
    <p:extLst>
      <p:ext uri="{BB962C8B-B14F-4D97-AF65-F5344CB8AC3E}">
        <p14:creationId xmlns:p14="http://schemas.microsoft.com/office/powerpoint/2010/main" val="18502507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99697" y="118109"/>
            <a:ext cx="6367779" cy="689932"/>
          </a:xfrm>
          <a:prstGeom prst="rect">
            <a:avLst/>
          </a:prstGeom>
        </p:spPr>
        <p:txBody>
          <a:bodyPr vert="horz" wrap="square" lIns="0" tIns="12700" rIns="0" bIns="0" rtlCol="0" anchor="ctr">
            <a:spAutoFit/>
          </a:bodyPr>
          <a:lstStyle/>
          <a:p>
            <a:pPr marL="12700">
              <a:lnSpc>
                <a:spcPct val="100000"/>
              </a:lnSpc>
              <a:spcBef>
                <a:spcPts val="100"/>
              </a:spcBef>
            </a:pPr>
            <a:r>
              <a:rPr lang="en-US" spc="240" dirty="0">
                <a:solidFill>
                  <a:schemeClr val="accent1"/>
                </a:solidFill>
                <a:latin typeface="Arial" panose="020B0604020202020204" pitchFamily="34" charset="0"/>
                <a:cs typeface="Arial" panose="020B0604020202020204" pitchFamily="34" charset="0"/>
              </a:rPr>
              <a:t>Map</a:t>
            </a:r>
            <a:endParaRPr spc="240" dirty="0">
              <a:solidFill>
                <a:schemeClr val="accent1"/>
              </a:solidFill>
              <a:latin typeface="Arial" panose="020B0604020202020204" pitchFamily="34" charset="0"/>
              <a:cs typeface="Arial" panose="020B0604020202020204" pitchFamily="34" charset="0"/>
            </a:endParaRPr>
          </a:p>
        </p:txBody>
      </p:sp>
      <p:sp>
        <p:nvSpPr>
          <p:cNvPr id="3" name="object 3"/>
          <p:cNvSpPr txBox="1"/>
          <p:nvPr/>
        </p:nvSpPr>
        <p:spPr>
          <a:xfrm>
            <a:off x="841513" y="1183839"/>
            <a:ext cx="10508974" cy="4737194"/>
          </a:xfrm>
          <a:prstGeom prst="rect">
            <a:avLst/>
          </a:prstGeom>
        </p:spPr>
        <p:txBody>
          <a:bodyPr vert="horz" wrap="square" lIns="0" tIns="12700" rIns="0" bIns="0" rtlCol="0">
            <a:spAutoFit/>
          </a:bodyPr>
          <a:lstStyle/>
          <a:p>
            <a:pPr marL="355600" indent="-342900">
              <a:spcBef>
                <a:spcPts val="100"/>
              </a:spcBef>
              <a:buFontTx/>
              <a:buChar char="•"/>
              <a:tabLst>
                <a:tab pos="354965" algn="l"/>
                <a:tab pos="355600" algn="l"/>
              </a:tabLst>
            </a:pPr>
            <a:r>
              <a:rPr lang="en-US" altLang="en-US" sz="3200" dirty="0">
                <a:latin typeface="Tahoma" panose="020B0604030504040204" pitchFamily="34" charset="0"/>
              </a:rPr>
              <a:t>			</a:t>
            </a:r>
            <a:r>
              <a:rPr lang="en-US" altLang="en-US" sz="3200" dirty="0">
                <a:latin typeface="Courier New" panose="02070309020205020404" pitchFamily="49" charset="0"/>
                <a:cs typeface="Courier New" panose="02070309020205020404" pitchFamily="49" charset="0"/>
              </a:rPr>
              <a:t>map(</a:t>
            </a:r>
            <a:r>
              <a:rPr lang="en-US" altLang="en-US" sz="3200" b="1" dirty="0">
                <a:latin typeface="Courier New" panose="02070309020205020404" pitchFamily="49" charset="0"/>
                <a:cs typeface="Courier New" panose="02070309020205020404" pitchFamily="49" charset="0"/>
              </a:rPr>
              <a:t>function</a:t>
            </a:r>
            <a:r>
              <a:rPr lang="en-US" altLang="en-US" sz="3200" dirty="0">
                <a:latin typeface="Courier New" panose="02070309020205020404" pitchFamily="49" charset="0"/>
                <a:cs typeface="Courier New" panose="02070309020205020404" pitchFamily="49" charset="0"/>
              </a:rPr>
              <a:t>, </a:t>
            </a:r>
            <a:r>
              <a:rPr lang="en-US" altLang="en-US" sz="3200" b="1" dirty="0" err="1">
                <a:latin typeface="Courier New" panose="02070309020205020404" pitchFamily="49" charset="0"/>
                <a:cs typeface="Courier New" panose="02070309020205020404" pitchFamily="49" charset="0"/>
              </a:rPr>
              <a:t>iterable</a:t>
            </a:r>
            <a:r>
              <a:rPr lang="en-US" altLang="en-US" sz="3200" b="1" dirty="0">
                <a:latin typeface="Courier New" panose="02070309020205020404" pitchFamily="49" charset="0"/>
                <a:cs typeface="Courier New" panose="02070309020205020404" pitchFamily="49" charset="0"/>
              </a:rPr>
              <a:t>, ...</a:t>
            </a:r>
            <a:r>
              <a:rPr lang="en-US" altLang="en-US" sz="3200" dirty="0">
                <a:latin typeface="Courier New" panose="02070309020205020404" pitchFamily="49" charset="0"/>
                <a:cs typeface="Courier New" panose="02070309020205020404" pitchFamily="49" charset="0"/>
              </a:rPr>
              <a:t>)</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Map applies a function to each element of </a:t>
            </a:r>
            <a:r>
              <a:rPr lang="en-US" sz="3000" spc="160" dirty="0" err="1">
                <a:solidFill>
                  <a:srgbClr val="FFFFFF"/>
                </a:solidFill>
                <a:latin typeface="Arial MT"/>
                <a:cs typeface="Arial MT"/>
              </a:rPr>
              <a:t>iterable</a:t>
            </a:r>
            <a:r>
              <a:rPr lang="en-US" sz="3000" spc="160" dirty="0">
                <a:solidFill>
                  <a:srgbClr val="FFFFFF"/>
                </a:solidFill>
                <a:latin typeface="Arial MT"/>
                <a:cs typeface="Arial MT"/>
              </a:rPr>
              <a:t> and creates a list of the results</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You can optionally provide more </a:t>
            </a:r>
            <a:r>
              <a:rPr lang="en-US" sz="3000" spc="160" dirty="0" err="1">
                <a:solidFill>
                  <a:srgbClr val="FFFFFF"/>
                </a:solidFill>
                <a:latin typeface="Arial MT"/>
                <a:cs typeface="Arial MT"/>
              </a:rPr>
              <a:t>iterables</a:t>
            </a:r>
            <a:r>
              <a:rPr lang="en-US" sz="3000" spc="160" dirty="0">
                <a:solidFill>
                  <a:srgbClr val="FFFFFF"/>
                </a:solidFill>
                <a:latin typeface="Arial MT"/>
                <a:cs typeface="Arial MT"/>
              </a:rPr>
              <a:t> (sequences) as parameters to map and it will place tuples in the result list</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Map returns an iterator that can be cast to list</a:t>
            </a:r>
          </a:p>
        </p:txBody>
      </p:sp>
    </p:spTree>
    <p:extLst>
      <p:ext uri="{BB962C8B-B14F-4D97-AF65-F5344CB8AC3E}">
        <p14:creationId xmlns:p14="http://schemas.microsoft.com/office/powerpoint/2010/main" val="17936493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099697" y="118109"/>
            <a:ext cx="6367779" cy="689932"/>
          </a:xfrm>
          <a:prstGeom prst="rect">
            <a:avLst/>
          </a:prstGeom>
        </p:spPr>
        <p:txBody>
          <a:bodyPr vert="horz" wrap="square" lIns="0" tIns="12700" rIns="0" bIns="0" rtlCol="0" anchor="ctr">
            <a:spAutoFit/>
          </a:bodyPr>
          <a:lstStyle/>
          <a:p>
            <a:pPr marL="12700">
              <a:lnSpc>
                <a:spcPct val="100000"/>
              </a:lnSpc>
              <a:spcBef>
                <a:spcPts val="100"/>
              </a:spcBef>
            </a:pPr>
            <a:r>
              <a:rPr lang="en-US" dirty="0">
                <a:solidFill>
                  <a:schemeClr val="accent1"/>
                </a:solidFill>
                <a:latin typeface="Arial" panose="020B0604020202020204" pitchFamily="34" charset="0"/>
              </a:rPr>
              <a:t>Map- Example</a:t>
            </a:r>
            <a:endParaRPr spc="240" dirty="0">
              <a:solidFill>
                <a:schemeClr val="accent1"/>
              </a:solidFill>
              <a:latin typeface="Arial" panose="020B0604020202020204" pitchFamily="34" charset="0"/>
              <a:cs typeface="Arial" panose="020B0604020202020204" pitchFamily="34" charset="0"/>
            </a:endParaRPr>
          </a:p>
        </p:txBody>
      </p:sp>
      <p:sp>
        <p:nvSpPr>
          <p:cNvPr id="3" name="object 3"/>
          <p:cNvSpPr txBox="1"/>
          <p:nvPr/>
        </p:nvSpPr>
        <p:spPr>
          <a:xfrm>
            <a:off x="841513" y="1183839"/>
            <a:ext cx="10508974" cy="4744889"/>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lang="en-US" sz="3000" spc="160" dirty="0">
                <a:solidFill>
                  <a:srgbClr val="FFFFFF"/>
                </a:solidFill>
                <a:latin typeface="Arial MT"/>
                <a:cs typeface="Arial MT"/>
              </a:rPr>
              <a:t>Example:</a:t>
            </a:r>
          </a:p>
          <a:p>
            <a:pPr marL="355600" indent="-342900">
              <a:spcBef>
                <a:spcPts val="100"/>
              </a:spcBef>
              <a:buChar char="•"/>
              <a:tabLst>
                <a:tab pos="354965" algn="l"/>
                <a:tab pos="355600" algn="l"/>
              </a:tabLst>
            </a:pPr>
            <a:r>
              <a:rPr lang="en-US" sz="3000" spc="160" dirty="0">
                <a:solidFill>
                  <a:srgbClr val="FFFFFF"/>
                </a:solidFill>
                <a:latin typeface="Arial MT"/>
                <a:cs typeface="Arial MT"/>
              </a:rPr>
              <a:t>def return_mod_of_5(x):</a:t>
            </a:r>
          </a:p>
          <a:p>
            <a:pPr marL="355600" indent="-342900">
              <a:spcBef>
                <a:spcPts val="100"/>
              </a:spcBef>
              <a:buChar char="•"/>
              <a:tabLst>
                <a:tab pos="354965" algn="l"/>
                <a:tab pos="355600" algn="l"/>
              </a:tabLst>
            </a:pPr>
            <a:r>
              <a:rPr lang="en-US" sz="3000" spc="160" dirty="0">
                <a:solidFill>
                  <a:srgbClr val="FFFFFF"/>
                </a:solidFill>
                <a:latin typeface="Arial MT"/>
                <a:cs typeface="Arial MT"/>
              </a:rPr>
              <a:t>    return x % 5</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err="1">
                <a:solidFill>
                  <a:srgbClr val="FFFFFF"/>
                </a:solidFill>
                <a:latin typeface="Arial MT"/>
                <a:cs typeface="Arial MT"/>
              </a:rPr>
              <a:t>nums</a:t>
            </a:r>
            <a:r>
              <a:rPr lang="en-US" sz="3000" spc="160" dirty="0">
                <a:solidFill>
                  <a:srgbClr val="FFFFFF"/>
                </a:solidFill>
                <a:latin typeface="Arial MT"/>
                <a:cs typeface="Arial MT"/>
              </a:rPr>
              <a:t> = [0, 4, 7, 2, 1, 0 , 9 , 3, 5, 6, 8, 0, 3]</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err="1">
                <a:solidFill>
                  <a:srgbClr val="FFFFFF"/>
                </a:solidFill>
                <a:latin typeface="Arial MT"/>
                <a:cs typeface="Arial MT"/>
              </a:rPr>
              <a:t>num_new</a:t>
            </a:r>
            <a:r>
              <a:rPr lang="en-US" sz="3000" spc="160" dirty="0">
                <a:solidFill>
                  <a:srgbClr val="FFFFFF"/>
                </a:solidFill>
                <a:latin typeface="Arial MT"/>
                <a:cs typeface="Arial MT"/>
              </a:rPr>
              <a:t> = list(map(return_mod_of_5, </a:t>
            </a:r>
            <a:r>
              <a:rPr lang="en-US" sz="3000" spc="160" dirty="0" err="1">
                <a:solidFill>
                  <a:srgbClr val="FFFFFF"/>
                </a:solidFill>
                <a:latin typeface="Arial MT"/>
                <a:cs typeface="Arial MT"/>
              </a:rPr>
              <a:t>nums</a:t>
            </a:r>
            <a:r>
              <a:rPr lang="en-US" sz="3000" spc="160" dirty="0">
                <a:solidFill>
                  <a:srgbClr val="FFFFFF"/>
                </a:solidFill>
                <a:latin typeface="Arial MT"/>
                <a:cs typeface="Arial MT"/>
              </a:rPr>
              <a:t>))</a:t>
            </a:r>
          </a:p>
          <a:p>
            <a:pPr marL="355600" indent="-342900">
              <a:spcBef>
                <a:spcPts val="100"/>
              </a:spcBef>
              <a:buChar char="•"/>
              <a:tabLst>
                <a:tab pos="354965" algn="l"/>
                <a:tab pos="355600" algn="l"/>
              </a:tabLst>
            </a:pPr>
            <a:endParaRPr lang="en-US" sz="3000" spc="160" dirty="0">
              <a:solidFill>
                <a:srgbClr val="FFFFFF"/>
              </a:solidFill>
              <a:latin typeface="Arial MT"/>
              <a:cs typeface="Arial MT"/>
            </a:endParaRPr>
          </a:p>
          <a:p>
            <a:pPr marL="355600" indent="-342900">
              <a:spcBef>
                <a:spcPts val="100"/>
              </a:spcBef>
              <a:buChar char="•"/>
              <a:tabLst>
                <a:tab pos="354965" algn="l"/>
                <a:tab pos="355600" algn="l"/>
              </a:tabLst>
            </a:pPr>
            <a:r>
              <a:rPr lang="en-US" sz="3000" spc="160" dirty="0">
                <a:solidFill>
                  <a:srgbClr val="FFFFFF"/>
                </a:solidFill>
                <a:latin typeface="Arial MT"/>
                <a:cs typeface="Arial MT"/>
              </a:rPr>
              <a:t>print(</a:t>
            </a:r>
            <a:r>
              <a:rPr lang="en-US" sz="3000" spc="160" dirty="0" err="1">
                <a:solidFill>
                  <a:srgbClr val="FFFFFF"/>
                </a:solidFill>
                <a:latin typeface="Arial MT"/>
                <a:cs typeface="Arial MT"/>
              </a:rPr>
              <a:t>num_new</a:t>
            </a:r>
            <a:r>
              <a:rPr lang="en-US" sz="3000" spc="160" dirty="0">
                <a:solidFill>
                  <a:srgbClr val="FFFFFF"/>
                </a:solidFill>
                <a:latin typeface="Arial MT"/>
                <a:cs typeface="Arial MT"/>
              </a:rPr>
              <a:t>)      </a:t>
            </a:r>
          </a:p>
          <a:p>
            <a:pPr marL="355600" indent="-342900">
              <a:spcBef>
                <a:spcPts val="100"/>
              </a:spcBef>
              <a:buChar char="•"/>
              <a:tabLst>
                <a:tab pos="354965" algn="l"/>
                <a:tab pos="355600" algn="l"/>
              </a:tabLst>
            </a:pPr>
            <a:r>
              <a:rPr lang="en-US" sz="3000" spc="160" dirty="0">
                <a:solidFill>
                  <a:srgbClr val="FFFFFF"/>
                </a:solidFill>
                <a:latin typeface="Arial MT"/>
                <a:cs typeface="Arial MT"/>
              </a:rPr>
              <a:t>#[0, 4, 2, 2, 1, 0, 4, 3, 0, 1, 3, 0, 3]</a:t>
            </a:r>
          </a:p>
        </p:txBody>
      </p:sp>
    </p:spTree>
    <p:extLst>
      <p:ext uri="{BB962C8B-B14F-4D97-AF65-F5344CB8AC3E}">
        <p14:creationId xmlns:p14="http://schemas.microsoft.com/office/powerpoint/2010/main" val="31005849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32176"/>
            <a:ext cx="10515600" cy="1325563"/>
          </a:xfrm>
        </p:spPr>
        <p:txBody>
          <a:bodyPr/>
          <a:lstStyle/>
          <a:p>
            <a:r>
              <a:rPr lang="en-US" dirty="0">
                <a:solidFill>
                  <a:schemeClr val="accent1"/>
                </a:solidFill>
                <a:latin typeface="Arial" panose="020B0604020202020204" pitchFamily="34" charset="0"/>
              </a:rPr>
              <a:t>parsingInput.py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57739"/>
            <a:ext cx="10515600" cy="4719224"/>
          </a:xfrm>
        </p:spPr>
        <p:txBody>
          <a:bodyPr>
            <a:normAutofit/>
          </a:bodyPr>
          <a:lstStyle/>
          <a:p>
            <a:r>
              <a:rPr lang="en-US" dirty="0">
                <a:latin typeface="Arial" panose="020B0604020202020204" pitchFamily="34" charset="0"/>
              </a:rPr>
              <a:t>Get a list of numbers as a comma-separated string from the user and create the list using </a:t>
            </a:r>
          </a:p>
          <a:p>
            <a:r>
              <a:rPr lang="en-US" dirty="0">
                <a:latin typeface="Arial" panose="020B0604020202020204" pitchFamily="34" charset="0"/>
              </a:rPr>
              <a:t>1) simple for loop and list append method, </a:t>
            </a:r>
          </a:p>
          <a:p>
            <a:r>
              <a:rPr lang="en-US" dirty="0">
                <a:latin typeface="Arial" panose="020B0604020202020204" pitchFamily="34" charset="0"/>
              </a:rPr>
              <a:t>2) map, and </a:t>
            </a:r>
          </a:p>
          <a:p>
            <a:r>
              <a:rPr lang="en-US" dirty="0">
                <a:latin typeface="Arial" panose="020B0604020202020204" pitchFamily="34" charset="0"/>
              </a:rPr>
              <a:t>3) list comprehension.</a:t>
            </a:r>
          </a:p>
          <a:p>
            <a:endParaRPr lang="en-US" dirty="0">
              <a:latin typeface="Arial" panose="020B0604020202020204" pitchFamily="34" charset="0"/>
            </a:endParaRPr>
          </a:p>
          <a:p>
            <a:r>
              <a:rPr lang="en-US" dirty="0">
                <a:latin typeface="Arial" panose="020B0604020202020204" pitchFamily="34" charset="0"/>
              </a:rPr>
              <a:t>Check out the (parsingInput.py) script.</a:t>
            </a:r>
          </a:p>
          <a:p>
            <a:pPr marL="0" indent="0">
              <a:buNone/>
            </a:pPr>
            <a:endParaRPr lang="en-US" b="0" i="0" dirty="0">
              <a:effectLst/>
              <a:latin typeface="Arial" panose="020B0604020202020204" pitchFamily="34" charset="0"/>
            </a:endParaRPr>
          </a:p>
        </p:txBody>
      </p:sp>
    </p:spTree>
    <p:extLst>
      <p:ext uri="{BB962C8B-B14F-4D97-AF65-F5344CB8AC3E}">
        <p14:creationId xmlns:p14="http://schemas.microsoft.com/office/powerpoint/2010/main" val="35450272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449601" y="486156"/>
            <a:ext cx="1292860" cy="695960"/>
          </a:xfrm>
          <a:prstGeom prst="rect">
            <a:avLst/>
          </a:prstGeom>
        </p:spPr>
        <p:txBody>
          <a:bodyPr vert="horz" wrap="square" lIns="0" tIns="12700" rIns="0" bIns="0" rtlCol="0" anchor="ctr">
            <a:spAutoFit/>
          </a:bodyPr>
          <a:lstStyle/>
          <a:p>
            <a:pPr marL="12700">
              <a:lnSpc>
                <a:spcPct val="100000"/>
              </a:lnSpc>
              <a:spcBef>
                <a:spcPts val="100"/>
              </a:spcBef>
            </a:pPr>
            <a:r>
              <a:rPr spc="80" dirty="0"/>
              <a:t>F</a:t>
            </a:r>
            <a:r>
              <a:rPr spc="40" dirty="0"/>
              <a:t>i</a:t>
            </a:r>
            <a:r>
              <a:rPr spc="204" dirty="0"/>
              <a:t>l</a:t>
            </a:r>
            <a:r>
              <a:rPr spc="160" dirty="0"/>
              <a:t>e</a:t>
            </a:r>
            <a:r>
              <a:rPr spc="180" dirty="0"/>
              <a:t>s</a:t>
            </a:r>
          </a:p>
        </p:txBody>
      </p:sp>
      <p:sp>
        <p:nvSpPr>
          <p:cNvPr id="3" name="object 3"/>
          <p:cNvSpPr txBox="1"/>
          <p:nvPr/>
        </p:nvSpPr>
        <p:spPr>
          <a:xfrm>
            <a:off x="2059940" y="1581404"/>
            <a:ext cx="7506334" cy="4524957"/>
          </a:xfrm>
          <a:prstGeom prst="rect">
            <a:avLst/>
          </a:prstGeom>
        </p:spPr>
        <p:txBody>
          <a:bodyPr vert="horz" wrap="square" lIns="0" tIns="66675" rIns="0" bIns="0" rtlCol="0">
            <a:spAutoFit/>
          </a:bodyPr>
          <a:lstStyle/>
          <a:p>
            <a:pPr marL="355600" marR="212090" indent="-342900">
              <a:lnSpc>
                <a:spcPts val="3220"/>
              </a:lnSpc>
              <a:spcBef>
                <a:spcPts val="525"/>
              </a:spcBef>
              <a:buChar char="•"/>
              <a:tabLst>
                <a:tab pos="354965" algn="l"/>
                <a:tab pos="355600" algn="l"/>
              </a:tabLst>
            </a:pPr>
            <a:r>
              <a:rPr sz="3000" spc="65" dirty="0">
                <a:solidFill>
                  <a:srgbClr val="FFFFFF"/>
                </a:solidFill>
                <a:latin typeface="Arial MT"/>
                <a:cs typeface="Arial MT"/>
              </a:rPr>
              <a:t>So</a:t>
            </a:r>
            <a:r>
              <a:rPr sz="3000" spc="-95" dirty="0">
                <a:solidFill>
                  <a:srgbClr val="FFFFFF"/>
                </a:solidFill>
                <a:latin typeface="Arial MT"/>
                <a:cs typeface="Arial MT"/>
              </a:rPr>
              <a:t> </a:t>
            </a:r>
            <a:r>
              <a:rPr sz="3000" spc="80" dirty="0">
                <a:solidFill>
                  <a:srgbClr val="FFFFFF"/>
                </a:solidFill>
                <a:latin typeface="Arial MT"/>
                <a:cs typeface="Arial MT"/>
              </a:rPr>
              <a:t>far,</a:t>
            </a:r>
            <a:r>
              <a:rPr sz="3000" spc="-90" dirty="0">
                <a:solidFill>
                  <a:srgbClr val="FFFFFF"/>
                </a:solidFill>
                <a:latin typeface="Arial MT"/>
                <a:cs typeface="Arial MT"/>
              </a:rPr>
              <a:t> </a:t>
            </a:r>
            <a:r>
              <a:rPr sz="3000" spc="170" dirty="0">
                <a:solidFill>
                  <a:srgbClr val="FFFFFF"/>
                </a:solidFill>
                <a:latin typeface="Arial MT"/>
                <a:cs typeface="Arial MT"/>
              </a:rPr>
              <a:t>we</a:t>
            </a:r>
            <a:r>
              <a:rPr sz="3000" spc="-85" dirty="0">
                <a:solidFill>
                  <a:srgbClr val="FFFFFF"/>
                </a:solidFill>
                <a:latin typeface="Arial MT"/>
                <a:cs typeface="Arial MT"/>
              </a:rPr>
              <a:t> </a:t>
            </a:r>
            <a:r>
              <a:rPr sz="3000" spc="95" dirty="0">
                <a:solidFill>
                  <a:srgbClr val="FFFFFF"/>
                </a:solidFill>
                <a:latin typeface="Arial MT"/>
                <a:cs typeface="Arial MT"/>
              </a:rPr>
              <a:t>have</a:t>
            </a:r>
            <a:r>
              <a:rPr sz="3000" spc="-85" dirty="0">
                <a:solidFill>
                  <a:srgbClr val="FFFFFF"/>
                </a:solidFill>
                <a:latin typeface="Arial MT"/>
                <a:cs typeface="Arial MT"/>
              </a:rPr>
              <a:t> </a:t>
            </a:r>
            <a:r>
              <a:rPr sz="3000" spc="135" dirty="0">
                <a:solidFill>
                  <a:srgbClr val="FFFFFF"/>
                </a:solidFill>
                <a:latin typeface="Arial MT"/>
                <a:cs typeface="Arial MT"/>
              </a:rPr>
              <a:t>only</a:t>
            </a:r>
            <a:r>
              <a:rPr sz="3000" spc="-90" dirty="0">
                <a:solidFill>
                  <a:srgbClr val="FFFFFF"/>
                </a:solidFill>
                <a:latin typeface="Arial MT"/>
                <a:cs typeface="Arial MT"/>
              </a:rPr>
              <a:t> </a:t>
            </a:r>
            <a:r>
              <a:rPr sz="3000" spc="140" dirty="0">
                <a:solidFill>
                  <a:srgbClr val="FFFFFF"/>
                </a:solidFill>
                <a:latin typeface="Arial MT"/>
                <a:cs typeface="Arial MT"/>
              </a:rPr>
              <a:t>variables</a:t>
            </a:r>
            <a:r>
              <a:rPr sz="3000" spc="-90" dirty="0">
                <a:solidFill>
                  <a:srgbClr val="FFFFFF"/>
                </a:solidFill>
                <a:latin typeface="Arial MT"/>
                <a:cs typeface="Arial MT"/>
              </a:rPr>
              <a:t> </a:t>
            </a:r>
            <a:r>
              <a:rPr sz="3000" spc="185" dirty="0">
                <a:solidFill>
                  <a:srgbClr val="FFFFFF"/>
                </a:solidFill>
                <a:latin typeface="Arial MT"/>
                <a:cs typeface="Arial MT"/>
              </a:rPr>
              <a:t>to</a:t>
            </a:r>
            <a:r>
              <a:rPr sz="3000" spc="-90" dirty="0">
                <a:solidFill>
                  <a:srgbClr val="FFFFFF"/>
                </a:solidFill>
                <a:latin typeface="Arial MT"/>
                <a:cs typeface="Arial MT"/>
              </a:rPr>
              <a:t> </a:t>
            </a:r>
            <a:r>
              <a:rPr sz="3000" spc="165" dirty="0">
                <a:solidFill>
                  <a:srgbClr val="FFFFFF"/>
                </a:solidFill>
                <a:latin typeface="Arial MT"/>
                <a:cs typeface="Arial MT"/>
              </a:rPr>
              <a:t>store </a:t>
            </a:r>
            <a:r>
              <a:rPr sz="3000" spc="-819" dirty="0">
                <a:solidFill>
                  <a:srgbClr val="FFFFFF"/>
                </a:solidFill>
                <a:latin typeface="Arial MT"/>
                <a:cs typeface="Arial MT"/>
              </a:rPr>
              <a:t> </a:t>
            </a:r>
            <a:r>
              <a:rPr sz="3000" spc="145" dirty="0">
                <a:solidFill>
                  <a:srgbClr val="FFFFFF"/>
                </a:solidFill>
                <a:latin typeface="Arial MT"/>
                <a:cs typeface="Arial MT"/>
              </a:rPr>
              <a:t>data</a:t>
            </a:r>
            <a:endParaRPr sz="3000">
              <a:latin typeface="Arial MT"/>
              <a:cs typeface="Arial MT"/>
            </a:endParaRPr>
          </a:p>
          <a:p>
            <a:pPr>
              <a:spcBef>
                <a:spcPts val="45"/>
              </a:spcBef>
              <a:buClr>
                <a:srgbClr val="FFFFFF"/>
              </a:buClr>
              <a:buFont typeface="Arial MT"/>
              <a:buChar char="•"/>
            </a:pPr>
            <a:endParaRPr sz="3650">
              <a:latin typeface="Arial MT"/>
              <a:cs typeface="Arial MT"/>
            </a:endParaRPr>
          </a:p>
          <a:p>
            <a:pPr marL="355600" indent="-342900">
              <a:spcBef>
                <a:spcPts val="5"/>
              </a:spcBef>
              <a:buChar char="•"/>
              <a:tabLst>
                <a:tab pos="354965" algn="l"/>
                <a:tab pos="355600" algn="l"/>
              </a:tabLst>
            </a:pPr>
            <a:r>
              <a:rPr sz="3000" spc="120" dirty="0">
                <a:solidFill>
                  <a:srgbClr val="FFFFFF"/>
                </a:solidFill>
                <a:latin typeface="Arial MT"/>
                <a:cs typeface="Arial MT"/>
              </a:rPr>
              <a:t>Variables</a:t>
            </a:r>
            <a:r>
              <a:rPr sz="3000" spc="-95" dirty="0">
                <a:solidFill>
                  <a:srgbClr val="FFFFFF"/>
                </a:solidFill>
                <a:latin typeface="Arial MT"/>
                <a:cs typeface="Arial MT"/>
              </a:rPr>
              <a:t> </a:t>
            </a:r>
            <a:r>
              <a:rPr sz="3000" spc="150" dirty="0">
                <a:solidFill>
                  <a:srgbClr val="FFFFFF"/>
                </a:solidFill>
                <a:latin typeface="Arial MT"/>
                <a:cs typeface="Arial MT"/>
              </a:rPr>
              <a:t>are</a:t>
            </a:r>
            <a:r>
              <a:rPr sz="3000" spc="-85" dirty="0">
                <a:solidFill>
                  <a:srgbClr val="FFFFFF"/>
                </a:solidFill>
                <a:latin typeface="Arial MT"/>
                <a:cs typeface="Arial MT"/>
              </a:rPr>
              <a:t> </a:t>
            </a:r>
            <a:r>
              <a:rPr sz="3000" spc="170" dirty="0">
                <a:solidFill>
                  <a:srgbClr val="FFFFFF"/>
                </a:solidFill>
                <a:latin typeface="Arial MT"/>
                <a:cs typeface="Arial MT"/>
              </a:rPr>
              <a:t>stored</a:t>
            </a:r>
            <a:r>
              <a:rPr sz="3000" spc="-90" dirty="0">
                <a:solidFill>
                  <a:srgbClr val="FFFFFF"/>
                </a:solidFill>
                <a:latin typeface="Arial MT"/>
                <a:cs typeface="Arial MT"/>
              </a:rPr>
              <a:t> </a:t>
            </a:r>
            <a:r>
              <a:rPr sz="3000" spc="140" dirty="0">
                <a:solidFill>
                  <a:srgbClr val="FFFFFF"/>
                </a:solidFill>
                <a:latin typeface="Arial MT"/>
                <a:cs typeface="Arial MT"/>
              </a:rPr>
              <a:t>in</a:t>
            </a:r>
            <a:r>
              <a:rPr sz="3000" spc="-90" dirty="0">
                <a:solidFill>
                  <a:srgbClr val="FFFFFF"/>
                </a:solidFill>
                <a:latin typeface="Arial MT"/>
                <a:cs typeface="Arial MT"/>
              </a:rPr>
              <a:t> </a:t>
            </a:r>
            <a:r>
              <a:rPr sz="3000" spc="165" dirty="0">
                <a:solidFill>
                  <a:srgbClr val="FFFFFF"/>
                </a:solidFill>
                <a:latin typeface="Arial MT"/>
                <a:cs typeface="Arial MT"/>
              </a:rPr>
              <a:t>memory</a:t>
            </a:r>
            <a:endParaRPr sz="3000">
              <a:latin typeface="Arial MT"/>
              <a:cs typeface="Arial MT"/>
            </a:endParaRPr>
          </a:p>
          <a:p>
            <a:pPr marL="755650" marR="8890" indent="-285750">
              <a:lnSpc>
                <a:spcPts val="2780"/>
              </a:lnSpc>
              <a:spcBef>
                <a:spcPts val="775"/>
              </a:spcBef>
            </a:pPr>
            <a:r>
              <a:rPr sz="2600" dirty="0">
                <a:solidFill>
                  <a:srgbClr val="FFFFFF"/>
                </a:solidFill>
                <a:latin typeface="Arial MT"/>
                <a:cs typeface="Arial MT"/>
              </a:rPr>
              <a:t>–</a:t>
            </a:r>
            <a:r>
              <a:rPr sz="2600" spc="70" dirty="0">
                <a:solidFill>
                  <a:srgbClr val="FFFFFF"/>
                </a:solidFill>
                <a:latin typeface="Arial MT"/>
                <a:cs typeface="Arial MT"/>
              </a:rPr>
              <a:t> </a:t>
            </a:r>
            <a:r>
              <a:rPr sz="2600" spc="125" dirty="0">
                <a:solidFill>
                  <a:srgbClr val="FFFFFF"/>
                </a:solidFill>
                <a:latin typeface="Arial MT"/>
                <a:cs typeface="Arial MT"/>
              </a:rPr>
              <a:t>Once</a:t>
            </a:r>
            <a:r>
              <a:rPr sz="2600" spc="-70" dirty="0">
                <a:solidFill>
                  <a:srgbClr val="FFFFFF"/>
                </a:solidFill>
                <a:latin typeface="Arial MT"/>
                <a:cs typeface="Arial MT"/>
              </a:rPr>
              <a:t> </a:t>
            </a:r>
            <a:r>
              <a:rPr sz="2600" spc="140" dirty="0">
                <a:solidFill>
                  <a:srgbClr val="FFFFFF"/>
                </a:solidFill>
                <a:latin typeface="Arial MT"/>
                <a:cs typeface="Arial MT"/>
              </a:rPr>
              <a:t>the</a:t>
            </a:r>
            <a:r>
              <a:rPr sz="2600" spc="-75" dirty="0">
                <a:solidFill>
                  <a:srgbClr val="FFFFFF"/>
                </a:solidFill>
                <a:latin typeface="Arial MT"/>
                <a:cs typeface="Arial MT"/>
              </a:rPr>
              <a:t> </a:t>
            </a:r>
            <a:r>
              <a:rPr sz="2600" spc="150" dirty="0">
                <a:solidFill>
                  <a:srgbClr val="FFFFFF"/>
                </a:solidFill>
                <a:latin typeface="Arial MT"/>
                <a:cs typeface="Arial MT"/>
              </a:rPr>
              <a:t>program</a:t>
            </a:r>
            <a:r>
              <a:rPr sz="2600" spc="-80" dirty="0">
                <a:solidFill>
                  <a:srgbClr val="FFFFFF"/>
                </a:solidFill>
                <a:latin typeface="Arial MT"/>
                <a:cs typeface="Arial MT"/>
              </a:rPr>
              <a:t> </a:t>
            </a:r>
            <a:r>
              <a:rPr sz="2600" spc="114" dirty="0">
                <a:solidFill>
                  <a:srgbClr val="FFFFFF"/>
                </a:solidFill>
                <a:latin typeface="Arial MT"/>
                <a:cs typeface="Arial MT"/>
              </a:rPr>
              <a:t>is</a:t>
            </a:r>
            <a:r>
              <a:rPr sz="2600" spc="-75" dirty="0">
                <a:solidFill>
                  <a:srgbClr val="FFFFFF"/>
                </a:solidFill>
                <a:latin typeface="Arial MT"/>
                <a:cs typeface="Arial MT"/>
              </a:rPr>
              <a:t> </a:t>
            </a:r>
            <a:r>
              <a:rPr sz="2600" spc="140" dirty="0">
                <a:solidFill>
                  <a:srgbClr val="FFFFFF"/>
                </a:solidFill>
                <a:latin typeface="Arial MT"/>
                <a:cs typeface="Arial MT"/>
              </a:rPr>
              <a:t>terminated,</a:t>
            </a:r>
            <a:r>
              <a:rPr sz="2600" spc="-80" dirty="0">
                <a:solidFill>
                  <a:srgbClr val="FFFFFF"/>
                </a:solidFill>
                <a:latin typeface="Arial MT"/>
                <a:cs typeface="Arial MT"/>
              </a:rPr>
              <a:t> </a:t>
            </a:r>
            <a:r>
              <a:rPr sz="2600" spc="120" dirty="0">
                <a:solidFill>
                  <a:srgbClr val="FFFFFF"/>
                </a:solidFill>
                <a:latin typeface="Arial MT"/>
                <a:cs typeface="Arial MT"/>
              </a:rPr>
              <a:t>variables </a:t>
            </a:r>
            <a:r>
              <a:rPr sz="2600" spc="-705" dirty="0">
                <a:solidFill>
                  <a:srgbClr val="FFFFFF"/>
                </a:solidFill>
                <a:latin typeface="Arial MT"/>
                <a:cs typeface="Arial MT"/>
              </a:rPr>
              <a:t> </a:t>
            </a:r>
            <a:r>
              <a:rPr sz="2600" spc="135" dirty="0">
                <a:solidFill>
                  <a:srgbClr val="FFFFFF"/>
                </a:solidFill>
                <a:latin typeface="Arial MT"/>
                <a:cs typeface="Arial MT"/>
              </a:rPr>
              <a:t>are</a:t>
            </a:r>
            <a:r>
              <a:rPr sz="2600" spc="-75" dirty="0">
                <a:solidFill>
                  <a:srgbClr val="FFFFFF"/>
                </a:solidFill>
                <a:latin typeface="Arial MT"/>
                <a:cs typeface="Arial MT"/>
              </a:rPr>
              <a:t> </a:t>
            </a:r>
            <a:r>
              <a:rPr sz="2600" spc="140" dirty="0">
                <a:solidFill>
                  <a:srgbClr val="FFFFFF"/>
                </a:solidFill>
                <a:latin typeface="Arial MT"/>
                <a:cs typeface="Arial MT"/>
              </a:rPr>
              <a:t>cleared</a:t>
            </a:r>
            <a:r>
              <a:rPr sz="2600" spc="-75" dirty="0">
                <a:solidFill>
                  <a:srgbClr val="FFFFFF"/>
                </a:solidFill>
                <a:latin typeface="Arial MT"/>
                <a:cs typeface="Arial MT"/>
              </a:rPr>
              <a:t> </a:t>
            </a:r>
            <a:r>
              <a:rPr sz="2600" spc="135" dirty="0">
                <a:solidFill>
                  <a:srgbClr val="FFFFFF"/>
                </a:solidFill>
                <a:latin typeface="Arial MT"/>
                <a:cs typeface="Arial MT"/>
              </a:rPr>
              <a:t>and</a:t>
            </a:r>
            <a:r>
              <a:rPr sz="2600" spc="-75" dirty="0">
                <a:solidFill>
                  <a:srgbClr val="FFFFFF"/>
                </a:solidFill>
                <a:latin typeface="Arial MT"/>
                <a:cs typeface="Arial MT"/>
              </a:rPr>
              <a:t> </a:t>
            </a:r>
            <a:r>
              <a:rPr sz="2600" spc="160" dirty="0">
                <a:solidFill>
                  <a:srgbClr val="FFFFFF"/>
                </a:solidFill>
                <a:latin typeface="Arial MT"/>
                <a:cs typeface="Arial MT"/>
              </a:rPr>
              <a:t>their</a:t>
            </a:r>
            <a:r>
              <a:rPr sz="2600" spc="-75" dirty="0">
                <a:solidFill>
                  <a:srgbClr val="FFFFFF"/>
                </a:solidFill>
                <a:latin typeface="Arial MT"/>
                <a:cs typeface="Arial MT"/>
              </a:rPr>
              <a:t> </a:t>
            </a:r>
            <a:r>
              <a:rPr sz="2600" spc="125" dirty="0">
                <a:solidFill>
                  <a:srgbClr val="FFFFFF"/>
                </a:solidFill>
                <a:latin typeface="Arial MT"/>
                <a:cs typeface="Arial MT"/>
              </a:rPr>
              <a:t>data</a:t>
            </a:r>
            <a:r>
              <a:rPr sz="2600" spc="-70" dirty="0">
                <a:solidFill>
                  <a:srgbClr val="FFFFFF"/>
                </a:solidFill>
                <a:latin typeface="Arial MT"/>
                <a:cs typeface="Arial MT"/>
              </a:rPr>
              <a:t> </a:t>
            </a:r>
            <a:r>
              <a:rPr sz="2600" spc="114" dirty="0">
                <a:solidFill>
                  <a:srgbClr val="FFFFFF"/>
                </a:solidFill>
                <a:latin typeface="Arial MT"/>
                <a:cs typeface="Arial MT"/>
              </a:rPr>
              <a:t>is</a:t>
            </a:r>
            <a:r>
              <a:rPr sz="2600" spc="-75" dirty="0">
                <a:solidFill>
                  <a:srgbClr val="FFFFFF"/>
                </a:solidFill>
                <a:latin typeface="Arial MT"/>
                <a:cs typeface="Arial MT"/>
              </a:rPr>
              <a:t> </a:t>
            </a:r>
            <a:r>
              <a:rPr sz="2600" spc="135" dirty="0">
                <a:solidFill>
                  <a:srgbClr val="FFFFFF"/>
                </a:solidFill>
                <a:latin typeface="Arial MT"/>
                <a:cs typeface="Arial MT"/>
              </a:rPr>
              <a:t>lost</a:t>
            </a:r>
            <a:endParaRPr sz="2600">
              <a:latin typeface="Arial MT"/>
              <a:cs typeface="Arial MT"/>
            </a:endParaRPr>
          </a:p>
          <a:p>
            <a:pPr>
              <a:spcBef>
                <a:spcPts val="45"/>
              </a:spcBef>
            </a:pPr>
            <a:endParaRPr sz="3550">
              <a:latin typeface="Arial MT"/>
              <a:cs typeface="Arial MT"/>
            </a:endParaRPr>
          </a:p>
          <a:p>
            <a:pPr marL="355600" marR="5080" indent="-342900">
              <a:lnSpc>
                <a:spcPct val="90000"/>
              </a:lnSpc>
              <a:buChar char="•"/>
              <a:tabLst>
                <a:tab pos="354965" algn="l"/>
                <a:tab pos="355600" algn="l"/>
              </a:tabLst>
            </a:pPr>
            <a:r>
              <a:rPr sz="3000" spc="130" dirty="0">
                <a:solidFill>
                  <a:srgbClr val="FFFFFF"/>
                </a:solidFill>
                <a:latin typeface="Arial MT"/>
                <a:cs typeface="Arial MT"/>
              </a:rPr>
              <a:t>If </a:t>
            </a:r>
            <a:r>
              <a:rPr sz="3000" spc="170" dirty="0">
                <a:solidFill>
                  <a:srgbClr val="FFFFFF"/>
                </a:solidFill>
                <a:latin typeface="Arial MT"/>
                <a:cs typeface="Arial MT"/>
              </a:rPr>
              <a:t>we </a:t>
            </a:r>
            <a:r>
              <a:rPr sz="3000" spc="175" dirty="0">
                <a:solidFill>
                  <a:srgbClr val="FFFFFF"/>
                </a:solidFill>
                <a:latin typeface="Arial MT"/>
                <a:cs typeface="Arial MT"/>
              </a:rPr>
              <a:t>want </a:t>
            </a:r>
            <a:r>
              <a:rPr sz="3000" spc="185" dirty="0">
                <a:solidFill>
                  <a:srgbClr val="FFFFFF"/>
                </a:solidFill>
                <a:latin typeface="Arial MT"/>
                <a:cs typeface="Arial MT"/>
              </a:rPr>
              <a:t>to </a:t>
            </a:r>
            <a:r>
              <a:rPr sz="3000" spc="125" dirty="0">
                <a:solidFill>
                  <a:srgbClr val="FFFFFF"/>
                </a:solidFill>
                <a:latin typeface="Arial MT"/>
                <a:cs typeface="Arial MT"/>
              </a:rPr>
              <a:t>keep </a:t>
            </a:r>
            <a:r>
              <a:rPr sz="3000" spc="145" dirty="0">
                <a:solidFill>
                  <a:srgbClr val="FFFFFF"/>
                </a:solidFill>
                <a:latin typeface="Arial MT"/>
                <a:cs typeface="Arial MT"/>
              </a:rPr>
              <a:t>data </a:t>
            </a:r>
            <a:r>
              <a:rPr sz="3000" spc="95" dirty="0">
                <a:solidFill>
                  <a:srgbClr val="FFFFFF"/>
                </a:solidFill>
                <a:latin typeface="Arial MT"/>
                <a:cs typeface="Arial MT"/>
              </a:rPr>
              <a:t>even </a:t>
            </a:r>
            <a:r>
              <a:rPr sz="3000" spc="150" dirty="0">
                <a:solidFill>
                  <a:srgbClr val="FFFFFF"/>
                </a:solidFill>
                <a:latin typeface="Arial MT"/>
                <a:cs typeface="Arial MT"/>
              </a:rPr>
              <a:t>if </a:t>
            </a:r>
            <a:r>
              <a:rPr sz="3000" spc="160" dirty="0">
                <a:solidFill>
                  <a:srgbClr val="FFFFFF"/>
                </a:solidFill>
                <a:latin typeface="Arial MT"/>
                <a:cs typeface="Arial MT"/>
              </a:rPr>
              <a:t>the </a:t>
            </a:r>
            <a:r>
              <a:rPr sz="3000" spc="165" dirty="0">
                <a:solidFill>
                  <a:srgbClr val="FFFFFF"/>
                </a:solidFill>
                <a:latin typeface="Arial MT"/>
                <a:cs typeface="Arial MT"/>
              </a:rPr>
              <a:t> </a:t>
            </a:r>
            <a:r>
              <a:rPr sz="3000" spc="170" dirty="0">
                <a:solidFill>
                  <a:srgbClr val="FFFFFF"/>
                </a:solidFill>
                <a:latin typeface="Arial MT"/>
                <a:cs typeface="Arial MT"/>
              </a:rPr>
              <a:t>program</a:t>
            </a:r>
            <a:r>
              <a:rPr sz="3000" spc="-90" dirty="0">
                <a:solidFill>
                  <a:srgbClr val="FFFFFF"/>
                </a:solidFill>
                <a:latin typeface="Arial MT"/>
                <a:cs typeface="Arial MT"/>
              </a:rPr>
              <a:t> </a:t>
            </a:r>
            <a:r>
              <a:rPr sz="3000" spc="140" dirty="0">
                <a:solidFill>
                  <a:srgbClr val="FFFFFF"/>
                </a:solidFill>
                <a:latin typeface="Arial MT"/>
                <a:cs typeface="Arial MT"/>
              </a:rPr>
              <a:t>terminates,</a:t>
            </a:r>
            <a:r>
              <a:rPr sz="3000" spc="-85" dirty="0">
                <a:solidFill>
                  <a:srgbClr val="FFFFFF"/>
                </a:solidFill>
                <a:latin typeface="Arial MT"/>
                <a:cs typeface="Arial MT"/>
              </a:rPr>
              <a:t> </a:t>
            </a:r>
            <a:r>
              <a:rPr sz="3000" spc="160" dirty="0">
                <a:solidFill>
                  <a:srgbClr val="FFFFFF"/>
                </a:solidFill>
                <a:latin typeface="Arial MT"/>
                <a:cs typeface="Arial MT"/>
              </a:rPr>
              <a:t>the</a:t>
            </a:r>
            <a:r>
              <a:rPr sz="3000" spc="-80" dirty="0">
                <a:solidFill>
                  <a:srgbClr val="FFFFFF"/>
                </a:solidFill>
                <a:latin typeface="Arial MT"/>
                <a:cs typeface="Arial MT"/>
              </a:rPr>
              <a:t> </a:t>
            </a:r>
            <a:r>
              <a:rPr sz="3000" spc="145" dirty="0">
                <a:solidFill>
                  <a:srgbClr val="FFFFFF"/>
                </a:solidFill>
                <a:latin typeface="Arial MT"/>
                <a:cs typeface="Arial MT"/>
              </a:rPr>
              <a:t>data</a:t>
            </a:r>
            <a:r>
              <a:rPr sz="3000" spc="-80" dirty="0">
                <a:solidFill>
                  <a:srgbClr val="FFFFFF"/>
                </a:solidFill>
                <a:latin typeface="Arial MT"/>
                <a:cs typeface="Arial MT"/>
              </a:rPr>
              <a:t> </a:t>
            </a:r>
            <a:r>
              <a:rPr sz="3000" spc="125" dirty="0">
                <a:solidFill>
                  <a:srgbClr val="FFFFFF"/>
                </a:solidFill>
                <a:latin typeface="Arial MT"/>
                <a:cs typeface="Arial MT"/>
              </a:rPr>
              <a:t>has</a:t>
            </a:r>
            <a:r>
              <a:rPr sz="3000" spc="-85" dirty="0">
                <a:solidFill>
                  <a:srgbClr val="FFFFFF"/>
                </a:solidFill>
                <a:latin typeface="Arial MT"/>
                <a:cs typeface="Arial MT"/>
              </a:rPr>
              <a:t> </a:t>
            </a:r>
            <a:r>
              <a:rPr sz="3000" spc="185" dirty="0">
                <a:solidFill>
                  <a:srgbClr val="FFFFFF"/>
                </a:solidFill>
                <a:latin typeface="Arial MT"/>
                <a:cs typeface="Arial MT"/>
              </a:rPr>
              <a:t>to</a:t>
            </a:r>
            <a:r>
              <a:rPr sz="3000" spc="-85" dirty="0">
                <a:solidFill>
                  <a:srgbClr val="FFFFFF"/>
                </a:solidFill>
                <a:latin typeface="Arial MT"/>
                <a:cs typeface="Arial MT"/>
              </a:rPr>
              <a:t> </a:t>
            </a:r>
            <a:r>
              <a:rPr sz="3000" spc="160" dirty="0">
                <a:solidFill>
                  <a:srgbClr val="FFFFFF"/>
                </a:solidFill>
                <a:latin typeface="Arial MT"/>
                <a:cs typeface="Arial MT"/>
              </a:rPr>
              <a:t>be </a:t>
            </a:r>
            <a:r>
              <a:rPr sz="3000" spc="-815" dirty="0">
                <a:solidFill>
                  <a:srgbClr val="FFFFFF"/>
                </a:solidFill>
                <a:latin typeface="Arial MT"/>
                <a:cs typeface="Arial MT"/>
              </a:rPr>
              <a:t> </a:t>
            </a:r>
            <a:r>
              <a:rPr sz="3000" spc="170" dirty="0">
                <a:solidFill>
                  <a:srgbClr val="FFFFFF"/>
                </a:solidFill>
                <a:latin typeface="Arial MT"/>
                <a:cs typeface="Arial MT"/>
              </a:rPr>
              <a:t>stored</a:t>
            </a:r>
            <a:r>
              <a:rPr sz="3000" spc="-90" dirty="0">
                <a:solidFill>
                  <a:srgbClr val="FFFFFF"/>
                </a:solidFill>
                <a:latin typeface="Arial MT"/>
                <a:cs typeface="Arial MT"/>
              </a:rPr>
              <a:t> </a:t>
            </a:r>
            <a:r>
              <a:rPr sz="3000" spc="140" dirty="0">
                <a:solidFill>
                  <a:srgbClr val="FFFFFF"/>
                </a:solidFill>
                <a:latin typeface="Arial MT"/>
                <a:cs typeface="Arial MT"/>
              </a:rPr>
              <a:t>in</a:t>
            </a:r>
            <a:r>
              <a:rPr sz="3000" spc="-85" dirty="0">
                <a:solidFill>
                  <a:srgbClr val="FFFFFF"/>
                </a:solidFill>
                <a:latin typeface="Arial MT"/>
                <a:cs typeface="Arial MT"/>
              </a:rPr>
              <a:t> </a:t>
            </a:r>
            <a:r>
              <a:rPr sz="3000" spc="110" dirty="0">
                <a:solidFill>
                  <a:srgbClr val="FFFFFF"/>
                </a:solidFill>
                <a:latin typeface="Arial MT"/>
                <a:cs typeface="Arial MT"/>
              </a:rPr>
              <a:t>a</a:t>
            </a:r>
            <a:r>
              <a:rPr sz="3000" spc="-80" dirty="0">
                <a:solidFill>
                  <a:srgbClr val="FFFFFF"/>
                </a:solidFill>
                <a:latin typeface="Arial MT"/>
                <a:cs typeface="Arial MT"/>
              </a:rPr>
              <a:t> </a:t>
            </a:r>
            <a:r>
              <a:rPr sz="3000" spc="145" dirty="0">
                <a:solidFill>
                  <a:srgbClr val="FFFFFF"/>
                </a:solidFill>
                <a:latin typeface="Arial MT"/>
                <a:cs typeface="Arial MT"/>
              </a:rPr>
              <a:t>file</a:t>
            </a:r>
            <a:endParaRPr sz="3000">
              <a:latin typeface="Arial MT"/>
              <a:cs typeface="Arial MT"/>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096831" y="486156"/>
            <a:ext cx="5998210" cy="695960"/>
          </a:xfrm>
          <a:prstGeom prst="rect">
            <a:avLst/>
          </a:prstGeom>
        </p:spPr>
        <p:txBody>
          <a:bodyPr vert="horz" wrap="square" lIns="0" tIns="12700" rIns="0" bIns="0" rtlCol="0" anchor="ctr">
            <a:spAutoFit/>
          </a:bodyPr>
          <a:lstStyle/>
          <a:p>
            <a:pPr marL="12700">
              <a:lnSpc>
                <a:spcPct val="100000"/>
              </a:lnSpc>
              <a:spcBef>
                <a:spcPts val="100"/>
              </a:spcBef>
            </a:pPr>
            <a:r>
              <a:rPr spc="10" dirty="0"/>
              <a:t>We</a:t>
            </a:r>
            <a:r>
              <a:rPr spc="-140" dirty="0"/>
              <a:t> </a:t>
            </a:r>
            <a:r>
              <a:rPr spc="185" dirty="0"/>
              <a:t>use</a:t>
            </a:r>
            <a:r>
              <a:rPr spc="-140" dirty="0"/>
              <a:t> </a:t>
            </a:r>
            <a:r>
              <a:rPr spc="210" dirty="0"/>
              <a:t>files</a:t>
            </a:r>
            <a:r>
              <a:rPr spc="-135" dirty="0"/>
              <a:t> </a:t>
            </a:r>
            <a:r>
              <a:rPr spc="195" dirty="0"/>
              <a:t>every</a:t>
            </a:r>
            <a:r>
              <a:rPr spc="-135" dirty="0"/>
              <a:t> </a:t>
            </a:r>
            <a:r>
              <a:rPr spc="195" dirty="0"/>
              <a:t>day</a:t>
            </a:r>
          </a:p>
        </p:txBody>
      </p:sp>
      <p:sp>
        <p:nvSpPr>
          <p:cNvPr id="3" name="object 3"/>
          <p:cNvSpPr txBox="1"/>
          <p:nvPr/>
        </p:nvSpPr>
        <p:spPr>
          <a:xfrm>
            <a:off x="2059941" y="1581404"/>
            <a:ext cx="7564755" cy="4489049"/>
          </a:xfrm>
          <a:prstGeom prst="rect">
            <a:avLst/>
          </a:prstGeom>
        </p:spPr>
        <p:txBody>
          <a:bodyPr vert="horz" wrap="square" lIns="0" tIns="66675" rIns="0" bIns="0" rtlCol="0">
            <a:spAutoFit/>
          </a:bodyPr>
          <a:lstStyle/>
          <a:p>
            <a:pPr marL="355600" marR="422275" indent="-342900">
              <a:lnSpc>
                <a:spcPts val="3220"/>
              </a:lnSpc>
              <a:spcBef>
                <a:spcPts val="525"/>
              </a:spcBef>
              <a:buChar char="•"/>
              <a:tabLst>
                <a:tab pos="354965" algn="l"/>
                <a:tab pos="355600" algn="l"/>
              </a:tabLst>
            </a:pPr>
            <a:r>
              <a:rPr sz="3000" spc="5" dirty="0">
                <a:solidFill>
                  <a:srgbClr val="FFFFFF"/>
                </a:solidFill>
                <a:latin typeface="Arial MT"/>
                <a:cs typeface="Arial MT"/>
              </a:rPr>
              <a:t>We</a:t>
            </a:r>
            <a:r>
              <a:rPr sz="3000" spc="-80" dirty="0">
                <a:solidFill>
                  <a:srgbClr val="FFFFFF"/>
                </a:solidFill>
                <a:latin typeface="Arial MT"/>
                <a:cs typeface="Arial MT"/>
              </a:rPr>
              <a:t> </a:t>
            </a:r>
            <a:r>
              <a:rPr sz="3000" spc="125" dirty="0">
                <a:solidFill>
                  <a:srgbClr val="FFFFFF"/>
                </a:solidFill>
                <a:latin typeface="Arial MT"/>
                <a:cs typeface="Arial MT"/>
              </a:rPr>
              <a:t>use</a:t>
            </a:r>
            <a:r>
              <a:rPr sz="3000" spc="-80" dirty="0">
                <a:solidFill>
                  <a:srgbClr val="FFFFFF"/>
                </a:solidFill>
                <a:latin typeface="Arial MT"/>
                <a:cs typeface="Arial MT"/>
              </a:rPr>
              <a:t> </a:t>
            </a:r>
            <a:r>
              <a:rPr sz="3000" spc="140" dirty="0">
                <a:solidFill>
                  <a:srgbClr val="FFFFFF"/>
                </a:solidFill>
                <a:latin typeface="Arial MT"/>
                <a:cs typeface="Arial MT"/>
              </a:rPr>
              <a:t>files</a:t>
            </a:r>
            <a:r>
              <a:rPr sz="3000" spc="-85" dirty="0">
                <a:solidFill>
                  <a:srgbClr val="FFFFFF"/>
                </a:solidFill>
                <a:latin typeface="Arial MT"/>
                <a:cs typeface="Arial MT"/>
              </a:rPr>
              <a:t> </a:t>
            </a:r>
            <a:r>
              <a:rPr sz="3000" spc="140" dirty="0">
                <a:solidFill>
                  <a:srgbClr val="FFFFFF"/>
                </a:solidFill>
                <a:latin typeface="Arial MT"/>
                <a:cs typeface="Arial MT"/>
              </a:rPr>
              <a:t>on</a:t>
            </a:r>
            <a:r>
              <a:rPr sz="3000" spc="-85" dirty="0">
                <a:solidFill>
                  <a:srgbClr val="FFFFFF"/>
                </a:solidFill>
                <a:latin typeface="Arial MT"/>
                <a:cs typeface="Arial MT"/>
              </a:rPr>
              <a:t> </a:t>
            </a:r>
            <a:r>
              <a:rPr sz="3000" spc="110" dirty="0">
                <a:solidFill>
                  <a:srgbClr val="FFFFFF"/>
                </a:solidFill>
                <a:latin typeface="Arial MT"/>
                <a:cs typeface="Arial MT"/>
              </a:rPr>
              <a:t>a</a:t>
            </a:r>
            <a:r>
              <a:rPr sz="3000" spc="-80" dirty="0">
                <a:solidFill>
                  <a:srgbClr val="FFFFFF"/>
                </a:solidFill>
                <a:latin typeface="Arial MT"/>
                <a:cs typeface="Arial MT"/>
              </a:rPr>
              <a:t> </a:t>
            </a:r>
            <a:r>
              <a:rPr sz="3000" spc="114" dirty="0">
                <a:solidFill>
                  <a:srgbClr val="FFFFFF"/>
                </a:solidFill>
                <a:latin typeface="Arial MT"/>
                <a:cs typeface="Arial MT"/>
              </a:rPr>
              <a:t>day-to-day</a:t>
            </a:r>
            <a:r>
              <a:rPr sz="3000" spc="-85" dirty="0">
                <a:solidFill>
                  <a:srgbClr val="FFFFFF"/>
                </a:solidFill>
                <a:latin typeface="Arial MT"/>
                <a:cs typeface="Arial MT"/>
              </a:rPr>
              <a:t> </a:t>
            </a:r>
            <a:r>
              <a:rPr sz="3000" spc="140" dirty="0">
                <a:solidFill>
                  <a:srgbClr val="FFFFFF"/>
                </a:solidFill>
                <a:latin typeface="Arial MT"/>
                <a:cs typeface="Arial MT"/>
              </a:rPr>
              <a:t>basis</a:t>
            </a:r>
            <a:r>
              <a:rPr sz="3000" spc="-85" dirty="0">
                <a:solidFill>
                  <a:srgbClr val="FFFFFF"/>
                </a:solidFill>
                <a:latin typeface="Arial MT"/>
                <a:cs typeface="Arial MT"/>
              </a:rPr>
              <a:t> </a:t>
            </a:r>
            <a:r>
              <a:rPr sz="3000" spc="185" dirty="0">
                <a:solidFill>
                  <a:srgbClr val="FFFFFF"/>
                </a:solidFill>
                <a:latin typeface="Arial MT"/>
                <a:cs typeface="Arial MT"/>
              </a:rPr>
              <a:t>to </a:t>
            </a:r>
            <a:r>
              <a:rPr sz="3000" spc="-819" dirty="0">
                <a:solidFill>
                  <a:srgbClr val="FFFFFF"/>
                </a:solidFill>
                <a:latin typeface="Arial MT"/>
                <a:cs typeface="Arial MT"/>
              </a:rPr>
              <a:t> </a:t>
            </a:r>
            <a:r>
              <a:rPr sz="3000" spc="165" dirty="0">
                <a:solidFill>
                  <a:srgbClr val="FFFFFF"/>
                </a:solidFill>
                <a:latin typeface="Arial MT"/>
                <a:cs typeface="Arial MT"/>
              </a:rPr>
              <a:t>store</a:t>
            </a:r>
            <a:r>
              <a:rPr sz="3000" spc="-90" dirty="0">
                <a:solidFill>
                  <a:srgbClr val="FFFFFF"/>
                </a:solidFill>
                <a:latin typeface="Arial MT"/>
                <a:cs typeface="Arial MT"/>
              </a:rPr>
              <a:t> </a:t>
            </a:r>
            <a:r>
              <a:rPr sz="3000" spc="175" dirty="0">
                <a:solidFill>
                  <a:srgbClr val="FFFFFF"/>
                </a:solidFill>
                <a:latin typeface="Arial MT"/>
                <a:cs typeface="Arial MT"/>
              </a:rPr>
              <a:t>different</a:t>
            </a:r>
            <a:r>
              <a:rPr sz="3000" spc="-95" dirty="0">
                <a:solidFill>
                  <a:srgbClr val="FFFFFF"/>
                </a:solidFill>
                <a:latin typeface="Arial MT"/>
                <a:cs typeface="Arial MT"/>
              </a:rPr>
              <a:t> </a:t>
            </a:r>
            <a:r>
              <a:rPr sz="3000" spc="145" dirty="0">
                <a:solidFill>
                  <a:srgbClr val="FFFFFF"/>
                </a:solidFill>
                <a:latin typeface="Arial MT"/>
                <a:cs typeface="Arial MT"/>
              </a:rPr>
              <a:t>data</a:t>
            </a:r>
            <a:r>
              <a:rPr sz="3000" spc="-85" dirty="0">
                <a:solidFill>
                  <a:srgbClr val="FFFFFF"/>
                </a:solidFill>
                <a:latin typeface="Arial MT"/>
                <a:cs typeface="Arial MT"/>
              </a:rPr>
              <a:t> </a:t>
            </a:r>
            <a:r>
              <a:rPr sz="3000" spc="140" dirty="0">
                <a:solidFill>
                  <a:srgbClr val="FFFFFF"/>
                </a:solidFill>
                <a:latin typeface="Arial MT"/>
                <a:cs typeface="Arial MT"/>
              </a:rPr>
              <a:t>in</a:t>
            </a:r>
            <a:r>
              <a:rPr sz="3000" spc="-95" dirty="0">
                <a:solidFill>
                  <a:srgbClr val="FFFFFF"/>
                </a:solidFill>
                <a:latin typeface="Arial MT"/>
                <a:cs typeface="Arial MT"/>
              </a:rPr>
              <a:t> </a:t>
            </a:r>
            <a:r>
              <a:rPr sz="3000" spc="200" dirty="0">
                <a:solidFill>
                  <a:srgbClr val="FFFFFF"/>
                </a:solidFill>
                <a:latin typeface="Arial MT"/>
                <a:cs typeface="Arial MT"/>
              </a:rPr>
              <a:t>our</a:t>
            </a:r>
            <a:r>
              <a:rPr sz="3000" spc="-95" dirty="0">
                <a:solidFill>
                  <a:srgbClr val="FFFFFF"/>
                </a:solidFill>
                <a:latin typeface="Arial MT"/>
                <a:cs typeface="Arial MT"/>
              </a:rPr>
              <a:t> </a:t>
            </a:r>
            <a:r>
              <a:rPr sz="3000" spc="180" dirty="0">
                <a:solidFill>
                  <a:srgbClr val="FFFFFF"/>
                </a:solidFill>
                <a:latin typeface="Arial MT"/>
                <a:cs typeface="Arial MT"/>
              </a:rPr>
              <a:t>computers</a:t>
            </a:r>
            <a:endParaRPr sz="3000">
              <a:latin typeface="Arial MT"/>
              <a:cs typeface="Arial MT"/>
            </a:endParaRPr>
          </a:p>
          <a:p>
            <a:pPr marL="755650" lvl="1" indent="-285750">
              <a:spcBef>
                <a:spcPts val="229"/>
              </a:spcBef>
              <a:buChar char="–"/>
              <a:tabLst>
                <a:tab pos="755650" algn="l"/>
              </a:tabLst>
            </a:pPr>
            <a:r>
              <a:rPr sz="2600" spc="95" dirty="0">
                <a:solidFill>
                  <a:srgbClr val="FFFFFF"/>
                </a:solidFill>
                <a:latin typeface="Arial MT"/>
                <a:cs typeface="Arial MT"/>
              </a:rPr>
              <a:t>Image</a:t>
            </a:r>
            <a:r>
              <a:rPr sz="2600" spc="-85" dirty="0">
                <a:solidFill>
                  <a:srgbClr val="FFFFFF"/>
                </a:solidFill>
                <a:latin typeface="Arial MT"/>
                <a:cs typeface="Arial MT"/>
              </a:rPr>
              <a:t> </a:t>
            </a:r>
            <a:r>
              <a:rPr sz="2600" spc="195" dirty="0">
                <a:solidFill>
                  <a:srgbClr val="FFFFFF"/>
                </a:solidFill>
                <a:latin typeface="Arial MT"/>
                <a:cs typeface="Arial MT"/>
              </a:rPr>
              <a:t>or</a:t>
            </a:r>
            <a:r>
              <a:rPr sz="2600" spc="-90" dirty="0">
                <a:solidFill>
                  <a:srgbClr val="FFFFFF"/>
                </a:solidFill>
                <a:latin typeface="Arial MT"/>
                <a:cs typeface="Arial MT"/>
              </a:rPr>
              <a:t> </a:t>
            </a:r>
            <a:r>
              <a:rPr sz="2600" spc="120" dirty="0">
                <a:solidFill>
                  <a:srgbClr val="FFFFFF"/>
                </a:solidFill>
                <a:latin typeface="Arial MT"/>
                <a:cs typeface="Arial MT"/>
              </a:rPr>
              <a:t>videos</a:t>
            </a:r>
            <a:endParaRPr sz="2600">
              <a:latin typeface="Arial MT"/>
              <a:cs typeface="Arial MT"/>
            </a:endParaRPr>
          </a:p>
          <a:p>
            <a:pPr marL="755650" lvl="1" indent="-285750">
              <a:spcBef>
                <a:spcPts val="385"/>
              </a:spcBef>
              <a:buChar char="–"/>
              <a:tabLst>
                <a:tab pos="755650" algn="l"/>
              </a:tabLst>
            </a:pPr>
            <a:r>
              <a:rPr sz="2600" spc="-5" dirty="0">
                <a:solidFill>
                  <a:srgbClr val="FFFFFF"/>
                </a:solidFill>
                <a:latin typeface="Arial MT"/>
                <a:cs typeface="Arial MT"/>
              </a:rPr>
              <a:t>MS</a:t>
            </a:r>
            <a:r>
              <a:rPr sz="2600" spc="-90" dirty="0">
                <a:solidFill>
                  <a:srgbClr val="FFFFFF"/>
                </a:solidFill>
                <a:latin typeface="Arial MT"/>
                <a:cs typeface="Arial MT"/>
              </a:rPr>
              <a:t> </a:t>
            </a:r>
            <a:r>
              <a:rPr sz="2600" spc="105" dirty="0">
                <a:solidFill>
                  <a:srgbClr val="FFFFFF"/>
                </a:solidFill>
                <a:latin typeface="Arial MT"/>
                <a:cs typeface="Arial MT"/>
              </a:rPr>
              <a:t>Word</a:t>
            </a:r>
            <a:r>
              <a:rPr sz="2600" spc="-90" dirty="0">
                <a:solidFill>
                  <a:srgbClr val="FFFFFF"/>
                </a:solidFill>
                <a:latin typeface="Arial MT"/>
                <a:cs typeface="Arial MT"/>
              </a:rPr>
              <a:t> </a:t>
            </a:r>
            <a:r>
              <a:rPr sz="2600" spc="145" dirty="0">
                <a:solidFill>
                  <a:srgbClr val="FFFFFF"/>
                </a:solidFill>
                <a:latin typeface="Arial MT"/>
                <a:cs typeface="Arial MT"/>
              </a:rPr>
              <a:t>documents</a:t>
            </a:r>
            <a:endParaRPr sz="2600">
              <a:latin typeface="Arial MT"/>
              <a:cs typeface="Arial MT"/>
            </a:endParaRPr>
          </a:p>
          <a:p>
            <a:pPr marL="755650" lvl="1" indent="-285750">
              <a:spcBef>
                <a:spcPts val="285"/>
              </a:spcBef>
              <a:buChar char="–"/>
              <a:tabLst>
                <a:tab pos="755650" algn="l"/>
              </a:tabLst>
            </a:pPr>
            <a:r>
              <a:rPr sz="2600" spc="95" dirty="0">
                <a:solidFill>
                  <a:srgbClr val="FFFFFF"/>
                </a:solidFill>
                <a:latin typeface="Arial MT"/>
                <a:cs typeface="Arial MT"/>
              </a:rPr>
              <a:t>Emails</a:t>
            </a:r>
            <a:endParaRPr sz="2600">
              <a:latin typeface="Arial MT"/>
              <a:cs typeface="Arial MT"/>
            </a:endParaRPr>
          </a:p>
          <a:p>
            <a:pPr marL="755650" lvl="1" indent="-285750">
              <a:spcBef>
                <a:spcPts val="290"/>
              </a:spcBef>
              <a:buChar char="–"/>
              <a:tabLst>
                <a:tab pos="755650" algn="l"/>
              </a:tabLst>
            </a:pPr>
            <a:r>
              <a:rPr sz="2600" spc="95" dirty="0">
                <a:solidFill>
                  <a:srgbClr val="FFFFFF"/>
                </a:solidFill>
                <a:latin typeface="Arial MT"/>
                <a:cs typeface="Arial MT"/>
              </a:rPr>
              <a:t>Games</a:t>
            </a:r>
            <a:endParaRPr sz="2600">
              <a:latin typeface="Arial MT"/>
              <a:cs typeface="Arial MT"/>
            </a:endParaRPr>
          </a:p>
          <a:p>
            <a:pPr marL="755650" lvl="1" indent="-285750">
              <a:spcBef>
                <a:spcPts val="360"/>
              </a:spcBef>
              <a:buChar char="–"/>
              <a:tabLst>
                <a:tab pos="755650" algn="l"/>
              </a:tabLst>
            </a:pPr>
            <a:r>
              <a:rPr sz="2600" spc="140" dirty="0">
                <a:solidFill>
                  <a:srgbClr val="FFFFFF"/>
                </a:solidFill>
                <a:latin typeface="Arial MT"/>
                <a:cs typeface="Arial MT"/>
              </a:rPr>
              <a:t>Homework</a:t>
            </a:r>
            <a:r>
              <a:rPr sz="2600" spc="-105" dirty="0">
                <a:solidFill>
                  <a:srgbClr val="FFFFFF"/>
                </a:solidFill>
                <a:latin typeface="Arial MT"/>
                <a:cs typeface="Arial MT"/>
              </a:rPr>
              <a:t> </a:t>
            </a:r>
            <a:r>
              <a:rPr sz="2600" spc="125" dirty="0">
                <a:solidFill>
                  <a:srgbClr val="FFFFFF"/>
                </a:solidFill>
                <a:latin typeface="Arial MT"/>
                <a:cs typeface="Arial MT"/>
              </a:rPr>
              <a:t>assignments</a:t>
            </a:r>
            <a:endParaRPr sz="2600">
              <a:latin typeface="Arial MT"/>
              <a:cs typeface="Arial MT"/>
            </a:endParaRPr>
          </a:p>
          <a:p>
            <a:pPr lvl="1">
              <a:spcBef>
                <a:spcPts val="50"/>
              </a:spcBef>
              <a:buClr>
                <a:srgbClr val="FFFFFF"/>
              </a:buClr>
              <a:buFont typeface="Arial MT"/>
              <a:buChar char="–"/>
            </a:pPr>
            <a:endParaRPr sz="3650">
              <a:latin typeface="Arial MT"/>
              <a:cs typeface="Arial MT"/>
            </a:endParaRPr>
          </a:p>
          <a:p>
            <a:pPr marL="355600" marR="5080" indent="-342900">
              <a:lnSpc>
                <a:spcPts val="3190"/>
              </a:lnSpc>
              <a:buChar char="•"/>
              <a:tabLst>
                <a:tab pos="354965" algn="l"/>
                <a:tab pos="355600" algn="l"/>
              </a:tabLst>
            </a:pPr>
            <a:r>
              <a:rPr sz="3000" spc="120" dirty="0">
                <a:solidFill>
                  <a:srgbClr val="FFFFFF"/>
                </a:solidFill>
                <a:latin typeface="Arial MT"/>
                <a:cs typeface="Arial MT"/>
              </a:rPr>
              <a:t>Most</a:t>
            </a:r>
            <a:r>
              <a:rPr sz="3000" spc="-90" dirty="0">
                <a:solidFill>
                  <a:srgbClr val="FFFFFF"/>
                </a:solidFill>
                <a:latin typeface="Arial MT"/>
                <a:cs typeface="Arial MT"/>
              </a:rPr>
              <a:t> </a:t>
            </a:r>
            <a:r>
              <a:rPr sz="3000" spc="150" dirty="0">
                <a:solidFill>
                  <a:srgbClr val="FFFFFF"/>
                </a:solidFill>
                <a:latin typeface="Arial MT"/>
                <a:cs typeface="Arial MT"/>
              </a:rPr>
              <a:t>of</a:t>
            </a:r>
            <a:r>
              <a:rPr sz="3000" spc="245" dirty="0">
                <a:solidFill>
                  <a:srgbClr val="FFFFFF"/>
                </a:solidFill>
                <a:latin typeface="Arial MT"/>
                <a:cs typeface="Arial MT"/>
              </a:rPr>
              <a:t> </a:t>
            </a:r>
            <a:r>
              <a:rPr sz="3000" spc="160" dirty="0">
                <a:solidFill>
                  <a:srgbClr val="FFFFFF"/>
                </a:solidFill>
                <a:latin typeface="Arial MT"/>
                <a:cs typeface="Arial MT"/>
              </a:rPr>
              <a:t>the</a:t>
            </a:r>
            <a:r>
              <a:rPr sz="3000" spc="-85" dirty="0">
                <a:solidFill>
                  <a:srgbClr val="FFFFFF"/>
                </a:solidFill>
                <a:latin typeface="Arial MT"/>
                <a:cs typeface="Arial MT"/>
              </a:rPr>
              <a:t> </a:t>
            </a:r>
            <a:r>
              <a:rPr sz="3000" spc="165" dirty="0">
                <a:solidFill>
                  <a:srgbClr val="FFFFFF"/>
                </a:solidFill>
                <a:latin typeface="Arial MT"/>
                <a:cs typeface="Arial MT"/>
              </a:rPr>
              <a:t>programs</a:t>
            </a:r>
            <a:r>
              <a:rPr sz="3000" spc="-90" dirty="0">
                <a:solidFill>
                  <a:srgbClr val="FFFFFF"/>
                </a:solidFill>
                <a:latin typeface="Arial MT"/>
                <a:cs typeface="Arial MT"/>
              </a:rPr>
              <a:t> </a:t>
            </a:r>
            <a:r>
              <a:rPr sz="3000" spc="160" dirty="0">
                <a:solidFill>
                  <a:srgbClr val="FFFFFF"/>
                </a:solidFill>
                <a:latin typeface="Arial MT"/>
                <a:cs typeface="Arial MT"/>
              </a:rPr>
              <a:t>that</a:t>
            </a:r>
            <a:r>
              <a:rPr sz="3000" spc="-85" dirty="0">
                <a:solidFill>
                  <a:srgbClr val="FFFFFF"/>
                </a:solidFill>
                <a:latin typeface="Arial MT"/>
                <a:cs typeface="Arial MT"/>
              </a:rPr>
              <a:t> </a:t>
            </a:r>
            <a:r>
              <a:rPr sz="3000" spc="170" dirty="0">
                <a:solidFill>
                  <a:srgbClr val="FFFFFF"/>
                </a:solidFill>
                <a:latin typeface="Arial MT"/>
                <a:cs typeface="Arial MT"/>
              </a:rPr>
              <a:t>we</a:t>
            </a:r>
            <a:r>
              <a:rPr sz="3000" spc="-85" dirty="0">
                <a:solidFill>
                  <a:srgbClr val="FFFFFF"/>
                </a:solidFill>
                <a:latin typeface="Arial MT"/>
                <a:cs typeface="Arial MT"/>
              </a:rPr>
              <a:t> </a:t>
            </a:r>
            <a:r>
              <a:rPr sz="3000" spc="125" dirty="0">
                <a:solidFill>
                  <a:srgbClr val="FFFFFF"/>
                </a:solidFill>
                <a:latin typeface="Arial MT"/>
                <a:cs typeface="Arial MT"/>
              </a:rPr>
              <a:t>use</a:t>
            </a:r>
            <a:r>
              <a:rPr sz="3000" spc="-85" dirty="0">
                <a:solidFill>
                  <a:srgbClr val="FFFFFF"/>
                </a:solidFill>
                <a:latin typeface="Arial MT"/>
                <a:cs typeface="Arial MT"/>
              </a:rPr>
              <a:t> </a:t>
            </a:r>
            <a:r>
              <a:rPr sz="3000" spc="165" dirty="0">
                <a:solidFill>
                  <a:srgbClr val="FFFFFF"/>
                </a:solidFill>
                <a:latin typeface="Arial MT"/>
                <a:cs typeface="Arial MT"/>
              </a:rPr>
              <a:t>store </a:t>
            </a:r>
            <a:r>
              <a:rPr sz="3000" spc="-819" dirty="0">
                <a:solidFill>
                  <a:srgbClr val="FFFFFF"/>
                </a:solidFill>
                <a:latin typeface="Arial MT"/>
                <a:cs typeface="Arial MT"/>
              </a:rPr>
              <a:t> </a:t>
            </a:r>
            <a:r>
              <a:rPr sz="3000" spc="145" dirty="0">
                <a:solidFill>
                  <a:srgbClr val="FFFFFF"/>
                </a:solidFill>
                <a:latin typeface="Arial MT"/>
                <a:cs typeface="Arial MT"/>
              </a:rPr>
              <a:t>data</a:t>
            </a:r>
            <a:r>
              <a:rPr sz="3000" spc="-85" dirty="0">
                <a:solidFill>
                  <a:srgbClr val="FFFFFF"/>
                </a:solidFill>
                <a:latin typeface="Arial MT"/>
                <a:cs typeface="Arial MT"/>
              </a:rPr>
              <a:t> </a:t>
            </a:r>
            <a:r>
              <a:rPr sz="3000" spc="140" dirty="0">
                <a:solidFill>
                  <a:srgbClr val="FFFFFF"/>
                </a:solidFill>
                <a:latin typeface="Arial MT"/>
                <a:cs typeface="Arial MT"/>
              </a:rPr>
              <a:t>in</a:t>
            </a:r>
            <a:r>
              <a:rPr sz="3000" spc="-85" dirty="0">
                <a:solidFill>
                  <a:srgbClr val="FFFFFF"/>
                </a:solidFill>
                <a:latin typeface="Arial MT"/>
                <a:cs typeface="Arial MT"/>
              </a:rPr>
              <a:t> </a:t>
            </a:r>
            <a:r>
              <a:rPr sz="3000" spc="140" dirty="0">
                <a:solidFill>
                  <a:srgbClr val="FFFFFF"/>
                </a:solidFill>
                <a:latin typeface="Arial MT"/>
                <a:cs typeface="Arial MT"/>
              </a:rPr>
              <a:t>files</a:t>
            </a:r>
            <a:endParaRPr sz="3000">
              <a:latin typeface="Arial MT"/>
              <a:cs typeface="Arial MT"/>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23639" y="486156"/>
            <a:ext cx="2745105" cy="695960"/>
          </a:xfrm>
          <a:prstGeom prst="rect">
            <a:avLst/>
          </a:prstGeom>
        </p:spPr>
        <p:txBody>
          <a:bodyPr vert="horz" wrap="square" lIns="0" tIns="12700" rIns="0" bIns="0" rtlCol="0" anchor="ctr">
            <a:spAutoFit/>
          </a:bodyPr>
          <a:lstStyle/>
          <a:p>
            <a:pPr marL="12700">
              <a:lnSpc>
                <a:spcPct val="100000"/>
              </a:lnSpc>
              <a:spcBef>
                <a:spcPts val="100"/>
              </a:spcBef>
            </a:pPr>
            <a:r>
              <a:rPr spc="125" dirty="0"/>
              <a:t>File</a:t>
            </a:r>
            <a:r>
              <a:rPr spc="-215" dirty="0"/>
              <a:t> </a:t>
            </a:r>
            <a:r>
              <a:rPr spc="145" dirty="0"/>
              <a:t>Types</a:t>
            </a:r>
          </a:p>
        </p:txBody>
      </p:sp>
      <p:sp>
        <p:nvSpPr>
          <p:cNvPr id="3" name="object 3"/>
          <p:cNvSpPr txBox="1"/>
          <p:nvPr/>
        </p:nvSpPr>
        <p:spPr>
          <a:xfrm>
            <a:off x="2059941" y="1543304"/>
            <a:ext cx="8029575" cy="4476097"/>
          </a:xfrm>
          <a:prstGeom prst="rect">
            <a:avLst/>
          </a:prstGeom>
        </p:spPr>
        <p:txBody>
          <a:bodyPr vert="horz" wrap="square" lIns="0" tIns="12700" rIns="0" bIns="0" rtlCol="0">
            <a:spAutoFit/>
          </a:bodyPr>
          <a:lstStyle/>
          <a:p>
            <a:pPr marL="355600" indent="-342900">
              <a:lnSpc>
                <a:spcPts val="3220"/>
              </a:lnSpc>
              <a:spcBef>
                <a:spcPts val="100"/>
              </a:spcBef>
              <a:buChar char="•"/>
              <a:tabLst>
                <a:tab pos="354965" algn="l"/>
                <a:tab pos="355600" algn="l"/>
              </a:tabLst>
            </a:pPr>
            <a:r>
              <a:rPr sz="2700" spc="90" dirty="0">
                <a:solidFill>
                  <a:srgbClr val="FFFFFF"/>
                </a:solidFill>
                <a:latin typeface="Arial MT"/>
                <a:cs typeface="Arial MT"/>
              </a:rPr>
              <a:t>Generally,</a:t>
            </a:r>
            <a:r>
              <a:rPr sz="2700" spc="-85" dirty="0">
                <a:solidFill>
                  <a:srgbClr val="FFFFFF"/>
                </a:solidFill>
                <a:latin typeface="Arial MT"/>
                <a:cs typeface="Arial MT"/>
              </a:rPr>
              <a:t> </a:t>
            </a:r>
            <a:r>
              <a:rPr sz="2700" spc="175" dirty="0">
                <a:solidFill>
                  <a:srgbClr val="FFFFFF"/>
                </a:solidFill>
                <a:latin typeface="Arial MT"/>
                <a:cs typeface="Arial MT"/>
              </a:rPr>
              <a:t>two</a:t>
            </a:r>
            <a:r>
              <a:rPr sz="2700" spc="-90" dirty="0">
                <a:solidFill>
                  <a:srgbClr val="FFFFFF"/>
                </a:solidFill>
                <a:latin typeface="Arial MT"/>
                <a:cs typeface="Arial MT"/>
              </a:rPr>
              <a:t> </a:t>
            </a:r>
            <a:r>
              <a:rPr sz="2700" spc="140" dirty="0">
                <a:solidFill>
                  <a:srgbClr val="FFFFFF"/>
                </a:solidFill>
                <a:latin typeface="Arial MT"/>
                <a:cs typeface="Arial MT"/>
              </a:rPr>
              <a:t>types</a:t>
            </a:r>
            <a:r>
              <a:rPr sz="2700" spc="-85" dirty="0">
                <a:solidFill>
                  <a:srgbClr val="FFFFFF"/>
                </a:solidFill>
                <a:latin typeface="Arial MT"/>
                <a:cs typeface="Arial MT"/>
              </a:rPr>
              <a:t> </a:t>
            </a:r>
            <a:r>
              <a:rPr sz="2700" spc="130" dirty="0">
                <a:solidFill>
                  <a:srgbClr val="FFFFFF"/>
                </a:solidFill>
                <a:latin typeface="Arial MT"/>
                <a:cs typeface="Arial MT"/>
              </a:rPr>
              <a:t>of</a:t>
            </a:r>
            <a:r>
              <a:rPr sz="2700" spc="215" dirty="0">
                <a:solidFill>
                  <a:srgbClr val="FFFFFF"/>
                </a:solidFill>
                <a:latin typeface="Arial MT"/>
                <a:cs typeface="Arial MT"/>
              </a:rPr>
              <a:t> </a:t>
            </a:r>
            <a:r>
              <a:rPr sz="2700" spc="125" dirty="0">
                <a:solidFill>
                  <a:srgbClr val="FFFFFF"/>
                </a:solidFill>
                <a:latin typeface="Arial MT"/>
                <a:cs typeface="Arial MT"/>
              </a:rPr>
              <a:t>files:</a:t>
            </a:r>
            <a:endParaRPr sz="2700">
              <a:latin typeface="Arial MT"/>
              <a:cs typeface="Arial MT"/>
            </a:endParaRPr>
          </a:p>
          <a:p>
            <a:pPr marL="755650" marR="1422400" lvl="1" indent="-285750">
              <a:lnSpc>
                <a:spcPts val="2400"/>
              </a:lnSpc>
              <a:spcBef>
                <a:spcPts val="459"/>
              </a:spcBef>
              <a:buChar char="–"/>
              <a:tabLst>
                <a:tab pos="755650" algn="l"/>
              </a:tabLst>
            </a:pPr>
            <a:r>
              <a:rPr sz="2400" spc="125" dirty="0">
                <a:solidFill>
                  <a:srgbClr val="FFFFFF"/>
                </a:solidFill>
                <a:latin typeface="Arial MT"/>
                <a:cs typeface="Arial MT"/>
              </a:rPr>
              <a:t>binary:</a:t>
            </a:r>
            <a:r>
              <a:rPr sz="2400" spc="-70" dirty="0">
                <a:solidFill>
                  <a:srgbClr val="FFFFFF"/>
                </a:solidFill>
                <a:latin typeface="Arial MT"/>
                <a:cs typeface="Arial MT"/>
              </a:rPr>
              <a:t> </a:t>
            </a:r>
            <a:r>
              <a:rPr sz="2400" spc="80" dirty="0">
                <a:solidFill>
                  <a:srgbClr val="FFFFFF"/>
                </a:solidFill>
                <a:latin typeface="Arial MT"/>
                <a:cs typeface="Arial MT"/>
              </a:rPr>
              <a:t>images,</a:t>
            </a:r>
            <a:r>
              <a:rPr sz="2400" spc="-65" dirty="0">
                <a:solidFill>
                  <a:srgbClr val="FFFFFF"/>
                </a:solidFill>
                <a:latin typeface="Arial MT"/>
                <a:cs typeface="Arial MT"/>
              </a:rPr>
              <a:t> </a:t>
            </a:r>
            <a:r>
              <a:rPr sz="2400" spc="95" dirty="0">
                <a:solidFill>
                  <a:srgbClr val="FFFFFF"/>
                </a:solidFill>
                <a:latin typeface="Arial MT"/>
                <a:cs typeface="Arial MT"/>
              </a:rPr>
              <a:t>audio,</a:t>
            </a:r>
            <a:r>
              <a:rPr sz="2400" spc="-70" dirty="0">
                <a:solidFill>
                  <a:srgbClr val="FFFFFF"/>
                </a:solidFill>
                <a:latin typeface="Arial MT"/>
                <a:cs typeface="Arial MT"/>
              </a:rPr>
              <a:t> </a:t>
            </a:r>
            <a:r>
              <a:rPr sz="2400" spc="90" dirty="0">
                <a:solidFill>
                  <a:srgbClr val="FFFFFF"/>
                </a:solidFill>
                <a:latin typeface="Arial MT"/>
                <a:cs typeface="Arial MT"/>
              </a:rPr>
              <a:t>videos,</a:t>
            </a:r>
            <a:r>
              <a:rPr sz="2400" spc="-65" dirty="0">
                <a:solidFill>
                  <a:srgbClr val="FFFFFF"/>
                </a:solidFill>
                <a:latin typeface="Arial MT"/>
                <a:cs typeface="Arial MT"/>
              </a:rPr>
              <a:t> </a:t>
            </a:r>
            <a:r>
              <a:rPr sz="2400" dirty="0">
                <a:solidFill>
                  <a:srgbClr val="FFFFFF"/>
                </a:solidFill>
                <a:latin typeface="Arial MT"/>
                <a:cs typeface="Arial MT"/>
              </a:rPr>
              <a:t>MS</a:t>
            </a:r>
            <a:r>
              <a:rPr sz="2400" spc="-70" dirty="0">
                <a:solidFill>
                  <a:srgbClr val="FFFFFF"/>
                </a:solidFill>
                <a:latin typeface="Arial MT"/>
                <a:cs typeface="Arial MT"/>
              </a:rPr>
              <a:t> </a:t>
            </a:r>
            <a:r>
              <a:rPr sz="2400" spc="90" dirty="0">
                <a:solidFill>
                  <a:srgbClr val="FFFFFF"/>
                </a:solidFill>
                <a:latin typeface="Arial MT"/>
                <a:cs typeface="Arial MT"/>
              </a:rPr>
              <a:t>Word, </a:t>
            </a:r>
            <a:r>
              <a:rPr sz="2400" spc="-650" dirty="0">
                <a:solidFill>
                  <a:srgbClr val="FFFFFF"/>
                </a:solidFill>
                <a:latin typeface="Arial MT"/>
                <a:cs typeface="Arial MT"/>
              </a:rPr>
              <a:t> </a:t>
            </a:r>
            <a:r>
              <a:rPr sz="2400" spc="95" dirty="0">
                <a:solidFill>
                  <a:srgbClr val="FFFFFF"/>
                </a:solidFill>
                <a:latin typeface="Arial MT"/>
                <a:cs typeface="Arial MT"/>
              </a:rPr>
              <a:t>executables,</a:t>
            </a:r>
            <a:r>
              <a:rPr sz="2400" spc="-75" dirty="0">
                <a:solidFill>
                  <a:srgbClr val="FFFFFF"/>
                </a:solidFill>
                <a:latin typeface="Arial MT"/>
                <a:cs typeface="Arial MT"/>
              </a:rPr>
              <a:t> </a:t>
            </a:r>
            <a:r>
              <a:rPr sz="2400" spc="110" dirty="0">
                <a:solidFill>
                  <a:srgbClr val="FFFFFF"/>
                </a:solidFill>
                <a:latin typeface="Arial MT"/>
                <a:cs typeface="Arial MT"/>
              </a:rPr>
              <a:t>etc.</a:t>
            </a:r>
            <a:endParaRPr sz="2400">
              <a:latin typeface="Arial MT"/>
              <a:cs typeface="Arial MT"/>
            </a:endParaRPr>
          </a:p>
          <a:p>
            <a:pPr marL="755650" lvl="1" indent="-285750">
              <a:lnSpc>
                <a:spcPts val="2810"/>
              </a:lnSpc>
              <a:buChar char="–"/>
              <a:tabLst>
                <a:tab pos="755650" algn="l"/>
              </a:tabLst>
            </a:pPr>
            <a:r>
              <a:rPr sz="2400" spc="110" dirty="0">
                <a:solidFill>
                  <a:srgbClr val="FFFFFF"/>
                </a:solidFill>
                <a:latin typeface="Arial MT"/>
                <a:cs typeface="Arial MT"/>
              </a:rPr>
              <a:t>text:</a:t>
            </a:r>
            <a:r>
              <a:rPr sz="2400" spc="-80" dirty="0">
                <a:solidFill>
                  <a:srgbClr val="FFFFFF"/>
                </a:solidFill>
                <a:latin typeface="Arial MT"/>
                <a:cs typeface="Arial MT"/>
              </a:rPr>
              <a:t> </a:t>
            </a:r>
            <a:r>
              <a:rPr sz="2400" spc="110" dirty="0">
                <a:solidFill>
                  <a:srgbClr val="FFFFFF"/>
                </a:solidFill>
                <a:latin typeface="Arial MT"/>
                <a:cs typeface="Arial MT"/>
              </a:rPr>
              <a:t>files</a:t>
            </a:r>
            <a:r>
              <a:rPr sz="2400" spc="-80" dirty="0">
                <a:solidFill>
                  <a:srgbClr val="FFFFFF"/>
                </a:solidFill>
                <a:latin typeface="Arial MT"/>
                <a:cs typeface="Arial MT"/>
              </a:rPr>
              <a:t> </a:t>
            </a:r>
            <a:r>
              <a:rPr sz="2400" spc="125" dirty="0">
                <a:solidFill>
                  <a:srgbClr val="FFFFFF"/>
                </a:solidFill>
                <a:latin typeface="Arial MT"/>
                <a:cs typeface="Arial MT"/>
              </a:rPr>
              <a:t>that</a:t>
            </a:r>
            <a:r>
              <a:rPr sz="2400" spc="-80" dirty="0">
                <a:solidFill>
                  <a:srgbClr val="FFFFFF"/>
                </a:solidFill>
                <a:latin typeface="Arial MT"/>
                <a:cs typeface="Arial MT"/>
              </a:rPr>
              <a:t> </a:t>
            </a:r>
            <a:r>
              <a:rPr sz="2400" spc="135" dirty="0">
                <a:solidFill>
                  <a:srgbClr val="FFFFFF"/>
                </a:solidFill>
                <a:latin typeface="Arial MT"/>
                <a:cs typeface="Arial MT"/>
              </a:rPr>
              <a:t>contain</a:t>
            </a:r>
            <a:r>
              <a:rPr sz="2400" spc="-80" dirty="0">
                <a:solidFill>
                  <a:srgbClr val="FFFFFF"/>
                </a:solidFill>
                <a:latin typeface="Arial MT"/>
                <a:cs typeface="Arial MT"/>
              </a:rPr>
              <a:t> </a:t>
            </a:r>
            <a:r>
              <a:rPr sz="2400" spc="140" dirty="0">
                <a:solidFill>
                  <a:srgbClr val="FFFFFF"/>
                </a:solidFill>
                <a:latin typeface="Arial MT"/>
                <a:cs typeface="Arial MT"/>
              </a:rPr>
              <a:t>characters</a:t>
            </a:r>
            <a:endParaRPr sz="2400">
              <a:latin typeface="Arial MT"/>
              <a:cs typeface="Arial MT"/>
            </a:endParaRPr>
          </a:p>
          <a:p>
            <a:pPr lvl="1">
              <a:lnSpc>
                <a:spcPct val="100000"/>
              </a:lnSpc>
              <a:buClr>
                <a:srgbClr val="FFFFFF"/>
              </a:buClr>
              <a:buFont typeface="Arial MT"/>
              <a:buChar char="–"/>
            </a:pPr>
            <a:endParaRPr sz="3100">
              <a:latin typeface="Arial MT"/>
              <a:cs typeface="Arial MT"/>
            </a:endParaRPr>
          </a:p>
          <a:p>
            <a:pPr marL="355600" marR="698500" indent="-342900">
              <a:lnSpc>
                <a:spcPct val="80000"/>
              </a:lnSpc>
              <a:buChar char="•"/>
              <a:tabLst>
                <a:tab pos="354965" algn="l"/>
                <a:tab pos="355600" algn="l"/>
              </a:tabLst>
            </a:pPr>
            <a:r>
              <a:rPr sz="2700" spc="45" dirty="0">
                <a:solidFill>
                  <a:srgbClr val="FFFFFF"/>
                </a:solidFill>
                <a:latin typeface="Arial MT"/>
                <a:cs typeface="Arial MT"/>
              </a:rPr>
              <a:t>Text</a:t>
            </a:r>
            <a:r>
              <a:rPr sz="2700" spc="-90" dirty="0">
                <a:solidFill>
                  <a:srgbClr val="FFFFFF"/>
                </a:solidFill>
                <a:latin typeface="Arial MT"/>
                <a:cs typeface="Arial MT"/>
              </a:rPr>
              <a:t> </a:t>
            </a:r>
            <a:r>
              <a:rPr sz="2700" spc="130" dirty="0">
                <a:solidFill>
                  <a:srgbClr val="FFFFFF"/>
                </a:solidFill>
                <a:latin typeface="Arial MT"/>
                <a:cs typeface="Arial MT"/>
              </a:rPr>
              <a:t>files</a:t>
            </a:r>
            <a:r>
              <a:rPr sz="2700" spc="-85" dirty="0">
                <a:solidFill>
                  <a:srgbClr val="FFFFFF"/>
                </a:solidFill>
                <a:latin typeface="Arial MT"/>
                <a:cs typeface="Arial MT"/>
              </a:rPr>
              <a:t> </a:t>
            </a:r>
            <a:r>
              <a:rPr sz="2700" spc="145" dirty="0">
                <a:solidFill>
                  <a:srgbClr val="FFFFFF"/>
                </a:solidFill>
                <a:latin typeface="Arial MT"/>
                <a:cs typeface="Arial MT"/>
              </a:rPr>
              <a:t>store</a:t>
            </a:r>
            <a:r>
              <a:rPr sz="2700" spc="-80" dirty="0">
                <a:solidFill>
                  <a:srgbClr val="FFFFFF"/>
                </a:solidFill>
                <a:latin typeface="Arial MT"/>
                <a:cs typeface="Arial MT"/>
              </a:rPr>
              <a:t> </a:t>
            </a:r>
            <a:r>
              <a:rPr sz="2700" spc="125" dirty="0">
                <a:solidFill>
                  <a:srgbClr val="FFFFFF"/>
                </a:solidFill>
                <a:latin typeface="Arial MT"/>
                <a:cs typeface="Arial MT"/>
              </a:rPr>
              <a:t>data</a:t>
            </a:r>
            <a:r>
              <a:rPr sz="2700" spc="-85" dirty="0">
                <a:solidFill>
                  <a:srgbClr val="FFFFFF"/>
                </a:solidFill>
                <a:latin typeface="Arial MT"/>
                <a:cs typeface="Arial MT"/>
              </a:rPr>
              <a:t> </a:t>
            </a:r>
            <a:r>
              <a:rPr sz="2700" spc="105" dirty="0">
                <a:solidFill>
                  <a:srgbClr val="FFFFFF"/>
                </a:solidFill>
                <a:latin typeface="Arial MT"/>
                <a:cs typeface="Arial MT"/>
              </a:rPr>
              <a:t>as</a:t>
            </a:r>
            <a:r>
              <a:rPr sz="2700" spc="-80" dirty="0">
                <a:solidFill>
                  <a:srgbClr val="FFFFFF"/>
                </a:solidFill>
                <a:latin typeface="Arial MT"/>
                <a:cs typeface="Arial MT"/>
              </a:rPr>
              <a:t> </a:t>
            </a:r>
            <a:r>
              <a:rPr sz="2700" spc="130" dirty="0">
                <a:solidFill>
                  <a:srgbClr val="FFFFFF"/>
                </a:solidFill>
                <a:latin typeface="Arial MT"/>
                <a:cs typeface="Arial MT"/>
              </a:rPr>
              <a:t>text</a:t>
            </a:r>
            <a:r>
              <a:rPr sz="2700" spc="-90" dirty="0">
                <a:solidFill>
                  <a:srgbClr val="FFFFFF"/>
                </a:solidFill>
                <a:latin typeface="Arial MT"/>
                <a:cs typeface="Arial MT"/>
              </a:rPr>
              <a:t> </a:t>
            </a:r>
            <a:r>
              <a:rPr sz="2700" spc="130" dirty="0">
                <a:solidFill>
                  <a:srgbClr val="FFFFFF"/>
                </a:solidFill>
                <a:latin typeface="Arial MT"/>
                <a:cs typeface="Arial MT"/>
              </a:rPr>
              <a:t>using</a:t>
            </a:r>
            <a:r>
              <a:rPr sz="2700" spc="-80" dirty="0">
                <a:solidFill>
                  <a:srgbClr val="FFFFFF"/>
                </a:solidFill>
                <a:latin typeface="Arial MT"/>
                <a:cs typeface="Arial MT"/>
              </a:rPr>
              <a:t> </a:t>
            </a:r>
            <a:r>
              <a:rPr sz="2700" spc="100" dirty="0">
                <a:solidFill>
                  <a:srgbClr val="FFFFFF"/>
                </a:solidFill>
                <a:latin typeface="Arial MT"/>
                <a:cs typeface="Arial MT"/>
              </a:rPr>
              <a:t>a</a:t>
            </a:r>
            <a:r>
              <a:rPr sz="2700" spc="-85" dirty="0">
                <a:solidFill>
                  <a:srgbClr val="FFFFFF"/>
                </a:solidFill>
                <a:latin typeface="Arial MT"/>
                <a:cs typeface="Arial MT"/>
              </a:rPr>
              <a:t> </a:t>
            </a:r>
            <a:r>
              <a:rPr sz="2700" spc="175" dirty="0">
                <a:solidFill>
                  <a:srgbClr val="FFFFFF"/>
                </a:solidFill>
                <a:latin typeface="Arial MT"/>
                <a:cs typeface="Arial MT"/>
              </a:rPr>
              <a:t>certain </a:t>
            </a:r>
            <a:r>
              <a:rPr sz="2700" spc="-735" dirty="0">
                <a:solidFill>
                  <a:srgbClr val="FFFFFF"/>
                </a:solidFill>
                <a:latin typeface="Arial MT"/>
                <a:cs typeface="Arial MT"/>
              </a:rPr>
              <a:t> </a:t>
            </a:r>
            <a:r>
              <a:rPr sz="2700" spc="165" dirty="0">
                <a:solidFill>
                  <a:srgbClr val="FFFFFF"/>
                </a:solidFill>
                <a:latin typeface="Arial MT"/>
                <a:cs typeface="Arial MT"/>
              </a:rPr>
              <a:t>coding</a:t>
            </a:r>
            <a:r>
              <a:rPr sz="2700" spc="-85" dirty="0">
                <a:solidFill>
                  <a:srgbClr val="FFFFFF"/>
                </a:solidFill>
                <a:latin typeface="Arial MT"/>
                <a:cs typeface="Arial MT"/>
              </a:rPr>
              <a:t> </a:t>
            </a:r>
            <a:r>
              <a:rPr sz="2700" spc="120" dirty="0">
                <a:solidFill>
                  <a:srgbClr val="FFFFFF"/>
                </a:solidFill>
                <a:latin typeface="Arial MT"/>
                <a:cs typeface="Arial MT"/>
              </a:rPr>
              <a:t>scheme</a:t>
            </a:r>
            <a:r>
              <a:rPr sz="2700" spc="-80" dirty="0">
                <a:solidFill>
                  <a:srgbClr val="FFFFFF"/>
                </a:solidFill>
                <a:latin typeface="Arial MT"/>
                <a:cs typeface="Arial MT"/>
              </a:rPr>
              <a:t> </a:t>
            </a:r>
            <a:r>
              <a:rPr sz="2700" spc="114" dirty="0">
                <a:solidFill>
                  <a:srgbClr val="FFFFFF"/>
                </a:solidFill>
                <a:latin typeface="Arial MT"/>
                <a:cs typeface="Arial MT"/>
              </a:rPr>
              <a:t>like</a:t>
            </a:r>
            <a:r>
              <a:rPr sz="2700" spc="-80" dirty="0">
                <a:solidFill>
                  <a:srgbClr val="FFFFFF"/>
                </a:solidFill>
                <a:latin typeface="Arial MT"/>
                <a:cs typeface="Arial MT"/>
              </a:rPr>
              <a:t> </a:t>
            </a:r>
            <a:r>
              <a:rPr sz="2700" spc="70" dirty="0">
                <a:solidFill>
                  <a:srgbClr val="FFFFFF"/>
                </a:solidFill>
                <a:latin typeface="Arial MT"/>
                <a:cs typeface="Arial MT"/>
              </a:rPr>
              <a:t>ASCII</a:t>
            </a:r>
            <a:endParaRPr sz="2700">
              <a:latin typeface="Arial MT"/>
              <a:cs typeface="Arial MT"/>
            </a:endParaRPr>
          </a:p>
          <a:p>
            <a:pPr marL="755650" lvl="1" indent="-285750">
              <a:lnSpc>
                <a:spcPts val="2845"/>
              </a:lnSpc>
              <a:buChar char="–"/>
              <a:tabLst>
                <a:tab pos="755650" algn="l"/>
              </a:tabLst>
            </a:pPr>
            <a:r>
              <a:rPr sz="2400" spc="5" dirty="0">
                <a:solidFill>
                  <a:srgbClr val="FFFFFF"/>
                </a:solidFill>
                <a:latin typeface="Arial MT"/>
                <a:cs typeface="Arial MT"/>
              </a:rPr>
              <a:t>We</a:t>
            </a:r>
            <a:r>
              <a:rPr sz="2400" spc="-75" dirty="0">
                <a:solidFill>
                  <a:srgbClr val="FFFFFF"/>
                </a:solidFill>
                <a:latin typeface="Arial MT"/>
                <a:cs typeface="Arial MT"/>
              </a:rPr>
              <a:t> </a:t>
            </a:r>
            <a:r>
              <a:rPr sz="2400" spc="140" dirty="0">
                <a:solidFill>
                  <a:srgbClr val="FFFFFF"/>
                </a:solidFill>
                <a:latin typeface="Arial MT"/>
                <a:cs typeface="Arial MT"/>
              </a:rPr>
              <a:t>can</a:t>
            </a:r>
            <a:r>
              <a:rPr sz="2400" spc="-75" dirty="0">
                <a:solidFill>
                  <a:srgbClr val="FFFFFF"/>
                </a:solidFill>
                <a:latin typeface="Arial MT"/>
                <a:cs typeface="Arial MT"/>
              </a:rPr>
              <a:t> </a:t>
            </a:r>
            <a:r>
              <a:rPr sz="2400" spc="95" dirty="0">
                <a:solidFill>
                  <a:srgbClr val="FFFFFF"/>
                </a:solidFill>
                <a:latin typeface="Arial MT"/>
                <a:cs typeface="Arial MT"/>
              </a:rPr>
              <a:t>easily</a:t>
            </a:r>
            <a:r>
              <a:rPr sz="2400" spc="-75" dirty="0">
                <a:solidFill>
                  <a:srgbClr val="FFFFFF"/>
                </a:solidFill>
                <a:latin typeface="Arial MT"/>
                <a:cs typeface="Arial MT"/>
              </a:rPr>
              <a:t> </a:t>
            </a:r>
            <a:r>
              <a:rPr sz="2400" spc="120" dirty="0">
                <a:solidFill>
                  <a:srgbClr val="FFFFFF"/>
                </a:solidFill>
                <a:latin typeface="Arial MT"/>
                <a:cs typeface="Arial MT"/>
              </a:rPr>
              <a:t>open</a:t>
            </a:r>
            <a:r>
              <a:rPr sz="2400" spc="-75" dirty="0">
                <a:solidFill>
                  <a:srgbClr val="FFFFFF"/>
                </a:solidFill>
                <a:latin typeface="Arial MT"/>
                <a:cs typeface="Arial MT"/>
              </a:rPr>
              <a:t> </a:t>
            </a:r>
            <a:r>
              <a:rPr sz="2400" spc="145" dirty="0">
                <a:solidFill>
                  <a:srgbClr val="FFFFFF"/>
                </a:solidFill>
                <a:latin typeface="Arial MT"/>
                <a:cs typeface="Arial MT"/>
              </a:rPr>
              <a:t>it</a:t>
            </a:r>
            <a:r>
              <a:rPr sz="2400" spc="-75" dirty="0">
                <a:solidFill>
                  <a:srgbClr val="FFFFFF"/>
                </a:solidFill>
                <a:latin typeface="Arial MT"/>
                <a:cs typeface="Arial MT"/>
              </a:rPr>
              <a:t> </a:t>
            </a:r>
            <a:r>
              <a:rPr sz="2400" spc="155" dirty="0">
                <a:solidFill>
                  <a:srgbClr val="FFFFFF"/>
                </a:solidFill>
                <a:latin typeface="Arial MT"/>
                <a:cs typeface="Arial MT"/>
              </a:rPr>
              <a:t>with</a:t>
            </a:r>
            <a:r>
              <a:rPr sz="2400" spc="-75" dirty="0">
                <a:solidFill>
                  <a:srgbClr val="FFFFFF"/>
                </a:solidFill>
                <a:latin typeface="Arial MT"/>
                <a:cs typeface="Arial MT"/>
              </a:rPr>
              <a:t> </a:t>
            </a:r>
            <a:r>
              <a:rPr sz="2400" spc="100" dirty="0">
                <a:solidFill>
                  <a:srgbClr val="FFFFFF"/>
                </a:solidFill>
                <a:latin typeface="Arial MT"/>
                <a:cs typeface="Arial MT"/>
              </a:rPr>
              <a:t>any</a:t>
            </a:r>
            <a:r>
              <a:rPr sz="2400" spc="-70" dirty="0">
                <a:solidFill>
                  <a:srgbClr val="FFFFFF"/>
                </a:solidFill>
                <a:latin typeface="Arial MT"/>
                <a:cs typeface="Arial MT"/>
              </a:rPr>
              <a:t> </a:t>
            </a:r>
            <a:r>
              <a:rPr sz="2400" spc="114" dirty="0">
                <a:solidFill>
                  <a:srgbClr val="FFFFFF"/>
                </a:solidFill>
                <a:latin typeface="Arial MT"/>
                <a:cs typeface="Arial MT"/>
              </a:rPr>
              <a:t>text</a:t>
            </a:r>
            <a:r>
              <a:rPr sz="2400" spc="-75" dirty="0">
                <a:solidFill>
                  <a:srgbClr val="FFFFFF"/>
                </a:solidFill>
                <a:latin typeface="Arial MT"/>
                <a:cs typeface="Arial MT"/>
              </a:rPr>
              <a:t> </a:t>
            </a:r>
            <a:r>
              <a:rPr sz="2400" spc="150" dirty="0">
                <a:solidFill>
                  <a:srgbClr val="FFFFFF"/>
                </a:solidFill>
                <a:latin typeface="Arial MT"/>
                <a:cs typeface="Arial MT"/>
              </a:rPr>
              <a:t>editor</a:t>
            </a:r>
            <a:endParaRPr sz="2400">
              <a:latin typeface="Arial MT"/>
              <a:cs typeface="Arial MT"/>
            </a:endParaRPr>
          </a:p>
          <a:p>
            <a:pPr lvl="1">
              <a:spcBef>
                <a:spcPts val="5"/>
              </a:spcBef>
              <a:buClr>
                <a:srgbClr val="FFFFFF"/>
              </a:buClr>
              <a:buFont typeface="Arial MT"/>
              <a:buChar char="–"/>
            </a:pPr>
            <a:endParaRPr sz="2800">
              <a:latin typeface="Arial MT"/>
              <a:cs typeface="Arial MT"/>
            </a:endParaRPr>
          </a:p>
          <a:p>
            <a:pPr marL="355600" indent="-342900">
              <a:spcBef>
                <a:spcPts val="5"/>
              </a:spcBef>
              <a:buChar char="•"/>
              <a:tabLst>
                <a:tab pos="354965" algn="l"/>
                <a:tab pos="355600" algn="l"/>
              </a:tabLst>
            </a:pPr>
            <a:r>
              <a:rPr sz="2700" spc="145" dirty="0">
                <a:solidFill>
                  <a:srgbClr val="FFFFFF"/>
                </a:solidFill>
                <a:latin typeface="Arial MT"/>
                <a:cs typeface="Arial MT"/>
              </a:rPr>
              <a:t>Binary</a:t>
            </a:r>
            <a:r>
              <a:rPr sz="2700" spc="-85" dirty="0">
                <a:solidFill>
                  <a:srgbClr val="FFFFFF"/>
                </a:solidFill>
                <a:latin typeface="Arial MT"/>
                <a:cs typeface="Arial MT"/>
              </a:rPr>
              <a:t> </a:t>
            </a:r>
            <a:r>
              <a:rPr sz="2700" spc="130" dirty="0">
                <a:solidFill>
                  <a:srgbClr val="FFFFFF"/>
                </a:solidFill>
                <a:latin typeface="Arial MT"/>
                <a:cs typeface="Arial MT"/>
              </a:rPr>
              <a:t>files</a:t>
            </a:r>
            <a:r>
              <a:rPr sz="2700" spc="-80" dirty="0">
                <a:solidFill>
                  <a:srgbClr val="FFFFFF"/>
                </a:solidFill>
                <a:latin typeface="Arial MT"/>
                <a:cs typeface="Arial MT"/>
              </a:rPr>
              <a:t> </a:t>
            </a:r>
            <a:r>
              <a:rPr sz="2700" spc="145" dirty="0">
                <a:solidFill>
                  <a:srgbClr val="FFFFFF"/>
                </a:solidFill>
                <a:latin typeface="Arial MT"/>
                <a:cs typeface="Arial MT"/>
              </a:rPr>
              <a:t>store</a:t>
            </a:r>
            <a:r>
              <a:rPr sz="2700" spc="-85" dirty="0">
                <a:solidFill>
                  <a:srgbClr val="FFFFFF"/>
                </a:solidFill>
                <a:latin typeface="Arial MT"/>
                <a:cs typeface="Arial MT"/>
              </a:rPr>
              <a:t> </a:t>
            </a:r>
            <a:r>
              <a:rPr sz="2700" spc="125" dirty="0">
                <a:solidFill>
                  <a:srgbClr val="FFFFFF"/>
                </a:solidFill>
                <a:latin typeface="Arial MT"/>
                <a:cs typeface="Arial MT"/>
              </a:rPr>
              <a:t>data</a:t>
            </a:r>
            <a:r>
              <a:rPr sz="2700" spc="-80" dirty="0">
                <a:solidFill>
                  <a:srgbClr val="FFFFFF"/>
                </a:solidFill>
                <a:latin typeface="Arial MT"/>
                <a:cs typeface="Arial MT"/>
              </a:rPr>
              <a:t> </a:t>
            </a:r>
            <a:r>
              <a:rPr sz="2700" spc="105" dirty="0">
                <a:solidFill>
                  <a:srgbClr val="FFFFFF"/>
                </a:solidFill>
                <a:latin typeface="Arial MT"/>
                <a:cs typeface="Arial MT"/>
              </a:rPr>
              <a:t>as</a:t>
            </a:r>
            <a:r>
              <a:rPr sz="2700" spc="-85" dirty="0">
                <a:solidFill>
                  <a:srgbClr val="FFFFFF"/>
                </a:solidFill>
                <a:latin typeface="Arial MT"/>
                <a:cs typeface="Arial MT"/>
              </a:rPr>
              <a:t> </a:t>
            </a:r>
            <a:r>
              <a:rPr sz="2700" spc="100" dirty="0">
                <a:solidFill>
                  <a:srgbClr val="FFFFFF"/>
                </a:solidFill>
                <a:latin typeface="Arial MT"/>
                <a:cs typeface="Arial MT"/>
              </a:rPr>
              <a:t>0</a:t>
            </a:r>
            <a:r>
              <a:rPr sz="2700" spc="-80" dirty="0">
                <a:solidFill>
                  <a:srgbClr val="FFFFFF"/>
                </a:solidFill>
                <a:latin typeface="Arial MT"/>
                <a:cs typeface="Arial MT"/>
              </a:rPr>
              <a:t> </a:t>
            </a:r>
            <a:r>
              <a:rPr sz="2700" spc="130" dirty="0">
                <a:solidFill>
                  <a:srgbClr val="FFFFFF"/>
                </a:solidFill>
                <a:latin typeface="Arial MT"/>
                <a:cs typeface="Arial MT"/>
              </a:rPr>
              <a:t>and</a:t>
            </a:r>
            <a:r>
              <a:rPr sz="2700" spc="-80" dirty="0">
                <a:solidFill>
                  <a:srgbClr val="FFFFFF"/>
                </a:solidFill>
                <a:latin typeface="Arial MT"/>
                <a:cs typeface="Arial MT"/>
              </a:rPr>
              <a:t> </a:t>
            </a:r>
            <a:r>
              <a:rPr sz="2700" spc="100" dirty="0">
                <a:solidFill>
                  <a:srgbClr val="FFFFFF"/>
                </a:solidFill>
                <a:latin typeface="Arial MT"/>
                <a:cs typeface="Arial MT"/>
              </a:rPr>
              <a:t>1</a:t>
            </a:r>
            <a:endParaRPr sz="2700">
              <a:latin typeface="Arial MT"/>
              <a:cs typeface="Arial MT"/>
            </a:endParaRPr>
          </a:p>
          <a:p>
            <a:pPr marL="755650" marR="5080" lvl="1" indent="-285750">
              <a:lnSpc>
                <a:spcPts val="2300"/>
              </a:lnSpc>
              <a:spcBef>
                <a:spcPts val="620"/>
              </a:spcBef>
              <a:buChar char="–"/>
              <a:tabLst>
                <a:tab pos="755650" algn="l"/>
              </a:tabLst>
            </a:pPr>
            <a:r>
              <a:rPr sz="2400" spc="6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data</a:t>
            </a:r>
            <a:r>
              <a:rPr sz="2400" spc="-65" dirty="0">
                <a:solidFill>
                  <a:srgbClr val="FFFFFF"/>
                </a:solidFill>
                <a:latin typeface="Arial MT"/>
                <a:cs typeface="Arial MT"/>
              </a:rPr>
              <a:t> </a:t>
            </a:r>
            <a:r>
              <a:rPr sz="2400" spc="135" dirty="0">
                <a:solidFill>
                  <a:srgbClr val="FFFFFF"/>
                </a:solidFill>
                <a:latin typeface="Arial MT"/>
                <a:cs typeface="Arial MT"/>
              </a:rPr>
              <a:t>stored</a:t>
            </a:r>
            <a:r>
              <a:rPr sz="2400" spc="-70" dirty="0">
                <a:solidFill>
                  <a:srgbClr val="FFFFFF"/>
                </a:solidFill>
                <a:latin typeface="Arial MT"/>
                <a:cs typeface="Arial MT"/>
              </a:rPr>
              <a:t> </a:t>
            </a:r>
            <a:r>
              <a:rPr sz="2400" spc="120" dirty="0">
                <a:solidFill>
                  <a:srgbClr val="FFFFFF"/>
                </a:solidFill>
                <a:latin typeface="Arial MT"/>
                <a:cs typeface="Arial MT"/>
              </a:rPr>
              <a:t>are</a:t>
            </a:r>
            <a:r>
              <a:rPr sz="2400" spc="-65" dirty="0">
                <a:solidFill>
                  <a:srgbClr val="FFFFFF"/>
                </a:solidFill>
                <a:latin typeface="Arial MT"/>
                <a:cs typeface="Arial MT"/>
              </a:rPr>
              <a:t> </a:t>
            </a:r>
            <a:r>
              <a:rPr sz="2400" spc="125" dirty="0">
                <a:solidFill>
                  <a:srgbClr val="FFFFFF"/>
                </a:solidFill>
                <a:latin typeface="Arial MT"/>
                <a:cs typeface="Arial MT"/>
              </a:rPr>
              <a:t>intended</a:t>
            </a:r>
            <a:r>
              <a:rPr sz="2400" spc="-65" dirty="0">
                <a:solidFill>
                  <a:srgbClr val="FFFFFF"/>
                </a:solidFill>
                <a:latin typeface="Arial MT"/>
                <a:cs typeface="Arial MT"/>
              </a:rPr>
              <a:t> </a:t>
            </a:r>
            <a:r>
              <a:rPr sz="2400" spc="150" dirty="0">
                <a:solidFill>
                  <a:srgbClr val="FFFFFF"/>
                </a:solidFill>
                <a:latin typeface="Arial MT"/>
                <a:cs typeface="Arial MT"/>
              </a:rPr>
              <a:t>for</a:t>
            </a:r>
            <a:r>
              <a:rPr sz="2400" spc="-70" dirty="0">
                <a:solidFill>
                  <a:srgbClr val="FFFFFF"/>
                </a:solidFill>
                <a:latin typeface="Arial MT"/>
                <a:cs typeface="Arial MT"/>
              </a:rPr>
              <a:t> </a:t>
            </a:r>
            <a:r>
              <a:rPr sz="2400" spc="125" dirty="0">
                <a:solidFill>
                  <a:srgbClr val="FFFFFF"/>
                </a:solidFill>
                <a:latin typeface="Arial MT"/>
                <a:cs typeface="Arial MT"/>
              </a:rPr>
              <a:t>the</a:t>
            </a:r>
            <a:r>
              <a:rPr sz="2400" spc="-65" dirty="0">
                <a:solidFill>
                  <a:srgbClr val="FFFFFF"/>
                </a:solidFill>
                <a:latin typeface="Arial MT"/>
                <a:cs typeface="Arial MT"/>
              </a:rPr>
              <a:t> </a:t>
            </a:r>
            <a:r>
              <a:rPr sz="2400" spc="135" dirty="0">
                <a:solidFill>
                  <a:srgbClr val="FFFFFF"/>
                </a:solidFill>
                <a:latin typeface="Arial MT"/>
                <a:cs typeface="Arial MT"/>
              </a:rPr>
              <a:t>program</a:t>
            </a:r>
            <a:r>
              <a:rPr sz="2400" spc="-70" dirty="0">
                <a:solidFill>
                  <a:srgbClr val="FFFFFF"/>
                </a:solidFill>
                <a:latin typeface="Arial MT"/>
                <a:cs typeface="Arial MT"/>
              </a:rPr>
              <a:t> </a:t>
            </a:r>
            <a:r>
              <a:rPr sz="2400" spc="120" dirty="0">
                <a:solidFill>
                  <a:srgbClr val="FFFFFF"/>
                </a:solidFill>
                <a:latin typeface="Arial MT"/>
                <a:cs typeface="Arial MT"/>
              </a:rPr>
              <a:t>and </a:t>
            </a:r>
            <a:r>
              <a:rPr sz="2400" spc="-650" dirty="0">
                <a:solidFill>
                  <a:srgbClr val="FFFFFF"/>
                </a:solidFill>
                <a:latin typeface="Arial MT"/>
                <a:cs typeface="Arial MT"/>
              </a:rPr>
              <a:t> </a:t>
            </a:r>
            <a:r>
              <a:rPr sz="2400" spc="135" dirty="0">
                <a:solidFill>
                  <a:srgbClr val="FFFFFF"/>
                </a:solidFill>
                <a:latin typeface="Arial MT"/>
                <a:cs typeface="Arial MT"/>
              </a:rPr>
              <a:t>we</a:t>
            </a:r>
            <a:r>
              <a:rPr sz="2400" spc="-75" dirty="0">
                <a:solidFill>
                  <a:srgbClr val="FFFFFF"/>
                </a:solidFill>
                <a:latin typeface="Arial MT"/>
                <a:cs typeface="Arial MT"/>
              </a:rPr>
              <a:t> </a:t>
            </a:r>
            <a:r>
              <a:rPr sz="2400" spc="140" dirty="0">
                <a:solidFill>
                  <a:srgbClr val="FFFFFF"/>
                </a:solidFill>
                <a:latin typeface="Arial MT"/>
                <a:cs typeface="Arial MT"/>
              </a:rPr>
              <a:t>can</a:t>
            </a:r>
            <a:r>
              <a:rPr sz="2400" spc="-70" dirty="0">
                <a:solidFill>
                  <a:srgbClr val="FFFFFF"/>
                </a:solidFill>
                <a:latin typeface="Arial MT"/>
                <a:cs typeface="Arial MT"/>
              </a:rPr>
              <a:t> </a:t>
            </a:r>
            <a:r>
              <a:rPr sz="2400" spc="135" dirty="0">
                <a:solidFill>
                  <a:srgbClr val="FFFFFF"/>
                </a:solidFill>
                <a:latin typeface="Arial MT"/>
                <a:cs typeface="Arial MT"/>
              </a:rPr>
              <a:t>not</a:t>
            </a:r>
            <a:r>
              <a:rPr sz="2400" spc="-70" dirty="0">
                <a:solidFill>
                  <a:srgbClr val="FFFFFF"/>
                </a:solidFill>
                <a:latin typeface="Arial MT"/>
                <a:cs typeface="Arial MT"/>
              </a:rPr>
              <a:t> </a:t>
            </a:r>
            <a:r>
              <a:rPr sz="2400" spc="120" dirty="0">
                <a:solidFill>
                  <a:srgbClr val="FFFFFF"/>
                </a:solidFill>
                <a:latin typeface="Arial MT"/>
                <a:cs typeface="Arial MT"/>
              </a:rPr>
              <a:t>open</a:t>
            </a:r>
            <a:r>
              <a:rPr sz="2400" spc="-70" dirty="0">
                <a:solidFill>
                  <a:srgbClr val="FFFFFF"/>
                </a:solidFill>
                <a:latin typeface="Arial MT"/>
                <a:cs typeface="Arial MT"/>
              </a:rPr>
              <a:t> </a:t>
            </a:r>
            <a:r>
              <a:rPr sz="2400" spc="145" dirty="0">
                <a:solidFill>
                  <a:srgbClr val="FFFFFF"/>
                </a:solidFill>
                <a:latin typeface="Arial MT"/>
                <a:cs typeface="Arial MT"/>
              </a:rPr>
              <a:t>it</a:t>
            </a:r>
            <a:r>
              <a:rPr sz="2400" spc="-75" dirty="0">
                <a:solidFill>
                  <a:srgbClr val="FFFFFF"/>
                </a:solidFill>
                <a:latin typeface="Arial MT"/>
                <a:cs typeface="Arial MT"/>
              </a:rPr>
              <a:t> </a:t>
            </a:r>
            <a:r>
              <a:rPr sz="2400" spc="110" dirty="0">
                <a:solidFill>
                  <a:srgbClr val="FFFFFF"/>
                </a:solidFill>
                <a:latin typeface="Arial MT"/>
                <a:cs typeface="Arial MT"/>
              </a:rPr>
              <a:t>in</a:t>
            </a:r>
            <a:r>
              <a:rPr sz="2400" spc="-70" dirty="0">
                <a:solidFill>
                  <a:srgbClr val="FFFFFF"/>
                </a:solidFill>
                <a:latin typeface="Arial MT"/>
                <a:cs typeface="Arial MT"/>
              </a:rPr>
              <a:t> </a:t>
            </a:r>
            <a:r>
              <a:rPr sz="2400" spc="90" dirty="0">
                <a:solidFill>
                  <a:srgbClr val="FFFFFF"/>
                </a:solidFill>
                <a:latin typeface="Arial MT"/>
                <a:cs typeface="Arial MT"/>
              </a:rPr>
              <a:t>a</a:t>
            </a:r>
            <a:r>
              <a:rPr sz="2400" spc="-70" dirty="0">
                <a:solidFill>
                  <a:srgbClr val="FFFFFF"/>
                </a:solidFill>
                <a:latin typeface="Arial MT"/>
                <a:cs typeface="Arial MT"/>
              </a:rPr>
              <a:t> </a:t>
            </a:r>
            <a:r>
              <a:rPr sz="2400" spc="114" dirty="0">
                <a:solidFill>
                  <a:srgbClr val="FFFFFF"/>
                </a:solidFill>
                <a:latin typeface="Arial MT"/>
                <a:cs typeface="Arial MT"/>
              </a:rPr>
              <a:t>text</a:t>
            </a:r>
            <a:r>
              <a:rPr sz="2400" spc="-75" dirty="0">
                <a:solidFill>
                  <a:srgbClr val="FFFFFF"/>
                </a:solidFill>
                <a:latin typeface="Arial MT"/>
                <a:cs typeface="Arial MT"/>
              </a:rPr>
              <a:t> </a:t>
            </a:r>
            <a:r>
              <a:rPr sz="2400" spc="150" dirty="0">
                <a:solidFill>
                  <a:srgbClr val="FFFFFF"/>
                </a:solidFill>
                <a:latin typeface="Arial MT"/>
                <a:cs typeface="Arial MT"/>
              </a:rPr>
              <a:t>editor</a:t>
            </a:r>
            <a:endParaRPr sz="2400">
              <a:latin typeface="Arial MT"/>
              <a:cs typeface="Arial MT"/>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723639" y="486156"/>
            <a:ext cx="2745105" cy="695960"/>
          </a:xfrm>
          <a:prstGeom prst="rect">
            <a:avLst/>
          </a:prstGeom>
        </p:spPr>
        <p:txBody>
          <a:bodyPr vert="horz" wrap="square" lIns="0" tIns="12700" rIns="0" bIns="0" rtlCol="0" anchor="ctr">
            <a:spAutoFit/>
          </a:bodyPr>
          <a:lstStyle/>
          <a:p>
            <a:pPr marL="12700">
              <a:lnSpc>
                <a:spcPct val="100000"/>
              </a:lnSpc>
              <a:spcBef>
                <a:spcPts val="100"/>
              </a:spcBef>
            </a:pPr>
            <a:r>
              <a:rPr spc="125" dirty="0"/>
              <a:t>File</a:t>
            </a:r>
            <a:r>
              <a:rPr spc="-215" dirty="0"/>
              <a:t> </a:t>
            </a:r>
            <a:r>
              <a:rPr spc="145" dirty="0"/>
              <a:t>Types</a:t>
            </a:r>
          </a:p>
        </p:txBody>
      </p:sp>
      <p:sp>
        <p:nvSpPr>
          <p:cNvPr id="3" name="object 3"/>
          <p:cNvSpPr txBox="1"/>
          <p:nvPr/>
        </p:nvSpPr>
        <p:spPr>
          <a:xfrm>
            <a:off x="2059940" y="1620013"/>
            <a:ext cx="7430770" cy="2713563"/>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3200" spc="5" dirty="0">
                <a:solidFill>
                  <a:srgbClr val="FFFFFF"/>
                </a:solidFill>
                <a:latin typeface="Arial MT"/>
                <a:cs typeface="Arial MT"/>
              </a:rPr>
              <a:t>We</a:t>
            </a:r>
            <a:r>
              <a:rPr sz="3200" spc="-100" dirty="0">
                <a:solidFill>
                  <a:srgbClr val="FFFFFF"/>
                </a:solidFill>
                <a:latin typeface="Arial MT"/>
                <a:cs typeface="Arial MT"/>
              </a:rPr>
              <a:t> </a:t>
            </a:r>
            <a:r>
              <a:rPr sz="3200" spc="185" dirty="0">
                <a:solidFill>
                  <a:srgbClr val="FFFFFF"/>
                </a:solidFill>
                <a:latin typeface="Arial MT"/>
                <a:cs typeface="Arial MT"/>
              </a:rPr>
              <a:t>will</a:t>
            </a:r>
            <a:r>
              <a:rPr sz="3200" spc="-100" dirty="0">
                <a:solidFill>
                  <a:srgbClr val="FFFFFF"/>
                </a:solidFill>
                <a:latin typeface="Arial MT"/>
                <a:cs typeface="Arial MT"/>
              </a:rPr>
              <a:t> </a:t>
            </a:r>
            <a:r>
              <a:rPr sz="3200" spc="145" dirty="0">
                <a:solidFill>
                  <a:srgbClr val="FFFFFF"/>
                </a:solidFill>
                <a:latin typeface="Arial MT"/>
                <a:cs typeface="Arial MT"/>
              </a:rPr>
              <a:t>only</a:t>
            </a:r>
            <a:r>
              <a:rPr sz="3200" spc="-95" dirty="0">
                <a:solidFill>
                  <a:srgbClr val="FFFFFF"/>
                </a:solidFill>
                <a:latin typeface="Arial MT"/>
                <a:cs typeface="Arial MT"/>
              </a:rPr>
              <a:t> </a:t>
            </a:r>
            <a:r>
              <a:rPr sz="3200" spc="170" dirty="0">
                <a:solidFill>
                  <a:srgbClr val="FFFFFF"/>
                </a:solidFill>
                <a:latin typeface="Arial MT"/>
                <a:cs typeface="Arial MT"/>
              </a:rPr>
              <a:t>focus</a:t>
            </a:r>
            <a:r>
              <a:rPr sz="3200" spc="-95" dirty="0">
                <a:solidFill>
                  <a:srgbClr val="FFFFFF"/>
                </a:solidFill>
                <a:latin typeface="Arial MT"/>
                <a:cs typeface="Arial MT"/>
              </a:rPr>
              <a:t> </a:t>
            </a:r>
            <a:r>
              <a:rPr sz="3200" spc="150" dirty="0">
                <a:solidFill>
                  <a:srgbClr val="FFFFFF"/>
                </a:solidFill>
                <a:latin typeface="Arial MT"/>
                <a:cs typeface="Arial MT"/>
              </a:rPr>
              <a:t>on</a:t>
            </a:r>
            <a:r>
              <a:rPr sz="3200" spc="-90" dirty="0">
                <a:solidFill>
                  <a:srgbClr val="FFFFFF"/>
                </a:solidFill>
                <a:latin typeface="Arial MT"/>
                <a:cs typeface="Arial MT"/>
              </a:rPr>
              <a:t> </a:t>
            </a:r>
            <a:r>
              <a:rPr sz="3200" spc="155" dirty="0">
                <a:solidFill>
                  <a:srgbClr val="FFFFFF"/>
                </a:solidFill>
                <a:latin typeface="Arial MT"/>
                <a:cs typeface="Arial MT"/>
              </a:rPr>
              <a:t>text</a:t>
            </a:r>
            <a:r>
              <a:rPr sz="3200" spc="-90" dirty="0">
                <a:solidFill>
                  <a:srgbClr val="FFFFFF"/>
                </a:solidFill>
                <a:latin typeface="Arial MT"/>
                <a:cs typeface="Arial MT"/>
              </a:rPr>
              <a:t> </a:t>
            </a:r>
            <a:r>
              <a:rPr sz="3200" spc="150" dirty="0">
                <a:solidFill>
                  <a:srgbClr val="FFFFFF"/>
                </a:solidFill>
                <a:latin typeface="Arial MT"/>
                <a:cs typeface="Arial MT"/>
              </a:rPr>
              <a:t>files</a:t>
            </a:r>
            <a:endParaRPr sz="3200">
              <a:latin typeface="Arial MT"/>
              <a:cs typeface="Arial MT"/>
            </a:endParaRPr>
          </a:p>
          <a:p>
            <a:pPr>
              <a:spcBef>
                <a:spcPts val="45"/>
              </a:spcBef>
              <a:buClr>
                <a:srgbClr val="FFFFFF"/>
              </a:buClr>
              <a:buFont typeface="Arial MT"/>
              <a:buChar char="•"/>
            </a:pPr>
            <a:endParaRPr sz="4850">
              <a:latin typeface="Arial MT"/>
              <a:cs typeface="Arial MT"/>
            </a:endParaRPr>
          </a:p>
          <a:p>
            <a:pPr marL="355600" marR="5080" indent="-342900">
              <a:lnSpc>
                <a:spcPts val="3790"/>
              </a:lnSpc>
              <a:buChar char="•"/>
              <a:tabLst>
                <a:tab pos="354965" algn="l"/>
                <a:tab pos="355600" algn="l"/>
              </a:tabLst>
            </a:pPr>
            <a:r>
              <a:rPr sz="3200" spc="5" dirty="0">
                <a:solidFill>
                  <a:srgbClr val="FFFFFF"/>
                </a:solidFill>
                <a:latin typeface="Arial MT"/>
                <a:cs typeface="Arial MT"/>
              </a:rPr>
              <a:t>We</a:t>
            </a:r>
            <a:r>
              <a:rPr sz="3200" spc="-100" dirty="0">
                <a:solidFill>
                  <a:srgbClr val="FFFFFF"/>
                </a:solidFill>
                <a:latin typeface="Arial MT"/>
                <a:cs typeface="Arial MT"/>
              </a:rPr>
              <a:t> </a:t>
            </a:r>
            <a:r>
              <a:rPr sz="3200" spc="185" dirty="0">
                <a:solidFill>
                  <a:srgbClr val="FFFFFF"/>
                </a:solidFill>
                <a:latin typeface="Arial MT"/>
                <a:cs typeface="Arial MT"/>
              </a:rPr>
              <a:t>will</a:t>
            </a:r>
            <a:r>
              <a:rPr sz="3200" spc="-100" dirty="0">
                <a:solidFill>
                  <a:srgbClr val="FFFFFF"/>
                </a:solidFill>
                <a:latin typeface="Arial MT"/>
                <a:cs typeface="Arial MT"/>
              </a:rPr>
              <a:t> </a:t>
            </a:r>
            <a:r>
              <a:rPr sz="3200" spc="170" dirty="0">
                <a:solidFill>
                  <a:srgbClr val="FFFFFF"/>
                </a:solidFill>
                <a:latin typeface="Arial MT"/>
                <a:cs typeface="Arial MT"/>
              </a:rPr>
              <a:t>be</a:t>
            </a:r>
            <a:r>
              <a:rPr sz="3200" spc="-95" dirty="0">
                <a:solidFill>
                  <a:srgbClr val="FFFFFF"/>
                </a:solidFill>
                <a:latin typeface="Arial MT"/>
                <a:cs typeface="Arial MT"/>
              </a:rPr>
              <a:t> </a:t>
            </a:r>
            <a:r>
              <a:rPr sz="3200" spc="130" dirty="0">
                <a:solidFill>
                  <a:srgbClr val="FFFFFF"/>
                </a:solidFill>
                <a:latin typeface="Arial MT"/>
                <a:cs typeface="Arial MT"/>
              </a:rPr>
              <a:t>able</a:t>
            </a:r>
            <a:r>
              <a:rPr sz="3200" spc="-95" dirty="0">
                <a:solidFill>
                  <a:srgbClr val="FFFFFF"/>
                </a:solidFill>
                <a:latin typeface="Arial MT"/>
                <a:cs typeface="Arial MT"/>
              </a:rPr>
              <a:t> </a:t>
            </a:r>
            <a:r>
              <a:rPr sz="3200" spc="195" dirty="0">
                <a:solidFill>
                  <a:srgbClr val="FFFFFF"/>
                </a:solidFill>
                <a:latin typeface="Arial MT"/>
                <a:cs typeface="Arial MT"/>
              </a:rPr>
              <a:t>to</a:t>
            </a:r>
            <a:r>
              <a:rPr sz="3200" spc="-90" dirty="0">
                <a:solidFill>
                  <a:srgbClr val="FFFFFF"/>
                </a:solidFill>
                <a:latin typeface="Arial MT"/>
                <a:cs typeface="Arial MT"/>
              </a:rPr>
              <a:t> </a:t>
            </a:r>
            <a:r>
              <a:rPr sz="3200" spc="160" dirty="0">
                <a:solidFill>
                  <a:srgbClr val="FFFFFF"/>
                </a:solidFill>
                <a:latin typeface="Arial MT"/>
                <a:cs typeface="Arial MT"/>
              </a:rPr>
              <a:t>open</a:t>
            </a:r>
            <a:r>
              <a:rPr sz="3200" spc="-90" dirty="0">
                <a:solidFill>
                  <a:srgbClr val="FFFFFF"/>
                </a:solidFill>
                <a:latin typeface="Arial MT"/>
                <a:cs typeface="Arial MT"/>
              </a:rPr>
              <a:t> </a:t>
            </a:r>
            <a:r>
              <a:rPr sz="3200" spc="150" dirty="0">
                <a:solidFill>
                  <a:srgbClr val="FFFFFF"/>
                </a:solidFill>
                <a:latin typeface="Arial MT"/>
                <a:cs typeface="Arial MT"/>
              </a:rPr>
              <a:t>these</a:t>
            </a:r>
            <a:r>
              <a:rPr sz="3200" spc="-100" dirty="0">
                <a:solidFill>
                  <a:srgbClr val="FFFFFF"/>
                </a:solidFill>
                <a:latin typeface="Arial MT"/>
                <a:cs typeface="Arial MT"/>
              </a:rPr>
              <a:t> </a:t>
            </a:r>
            <a:r>
              <a:rPr sz="3200" spc="150" dirty="0">
                <a:solidFill>
                  <a:srgbClr val="FFFFFF"/>
                </a:solidFill>
                <a:latin typeface="Arial MT"/>
                <a:cs typeface="Arial MT"/>
              </a:rPr>
              <a:t>files</a:t>
            </a:r>
            <a:r>
              <a:rPr sz="3200" spc="-90" dirty="0">
                <a:solidFill>
                  <a:srgbClr val="FFFFFF"/>
                </a:solidFill>
                <a:latin typeface="Arial MT"/>
                <a:cs typeface="Arial MT"/>
              </a:rPr>
              <a:t> </a:t>
            </a:r>
            <a:r>
              <a:rPr sz="3200" spc="150" dirty="0">
                <a:solidFill>
                  <a:srgbClr val="FFFFFF"/>
                </a:solidFill>
                <a:latin typeface="Arial MT"/>
                <a:cs typeface="Arial MT"/>
              </a:rPr>
              <a:t>in </a:t>
            </a:r>
            <a:r>
              <a:rPr sz="3200" spc="-875" dirty="0">
                <a:solidFill>
                  <a:srgbClr val="FFFFFF"/>
                </a:solidFill>
                <a:latin typeface="Arial MT"/>
                <a:cs typeface="Arial MT"/>
              </a:rPr>
              <a:t> </a:t>
            </a:r>
            <a:r>
              <a:rPr sz="3200" spc="130" dirty="0">
                <a:solidFill>
                  <a:srgbClr val="FFFFFF"/>
                </a:solidFill>
                <a:latin typeface="Arial MT"/>
                <a:cs typeface="Arial MT"/>
              </a:rPr>
              <a:t>any </a:t>
            </a:r>
            <a:r>
              <a:rPr sz="3200" spc="155" dirty="0">
                <a:solidFill>
                  <a:srgbClr val="FFFFFF"/>
                </a:solidFill>
                <a:latin typeface="Arial MT"/>
                <a:cs typeface="Arial MT"/>
              </a:rPr>
              <a:t>text </a:t>
            </a:r>
            <a:r>
              <a:rPr sz="3200" spc="200" dirty="0">
                <a:solidFill>
                  <a:srgbClr val="FFFFFF"/>
                </a:solidFill>
                <a:latin typeface="Arial MT"/>
                <a:cs typeface="Arial MT"/>
              </a:rPr>
              <a:t>editor </a:t>
            </a:r>
            <a:r>
              <a:rPr sz="3200" spc="160" dirty="0">
                <a:solidFill>
                  <a:srgbClr val="FFFFFF"/>
                </a:solidFill>
                <a:latin typeface="Arial MT"/>
                <a:cs typeface="Arial MT"/>
              </a:rPr>
              <a:t>and </a:t>
            </a:r>
            <a:r>
              <a:rPr sz="3200" spc="170" dirty="0">
                <a:solidFill>
                  <a:srgbClr val="FFFFFF"/>
                </a:solidFill>
                <a:latin typeface="Arial MT"/>
                <a:cs typeface="Arial MT"/>
              </a:rPr>
              <a:t>look </a:t>
            </a:r>
            <a:r>
              <a:rPr sz="3200" spc="140" dirty="0">
                <a:solidFill>
                  <a:srgbClr val="FFFFFF"/>
                </a:solidFill>
                <a:latin typeface="Arial MT"/>
                <a:cs typeface="Arial MT"/>
              </a:rPr>
              <a:t>at </a:t>
            </a:r>
            <a:r>
              <a:rPr sz="3200" spc="200" dirty="0">
                <a:solidFill>
                  <a:srgbClr val="FFFFFF"/>
                </a:solidFill>
                <a:latin typeface="Arial MT"/>
                <a:cs typeface="Arial MT"/>
              </a:rPr>
              <a:t>their </a:t>
            </a:r>
            <a:r>
              <a:rPr sz="3200" spc="204" dirty="0">
                <a:solidFill>
                  <a:srgbClr val="FFFFFF"/>
                </a:solidFill>
                <a:latin typeface="Arial MT"/>
                <a:cs typeface="Arial MT"/>
              </a:rPr>
              <a:t> </a:t>
            </a:r>
            <a:r>
              <a:rPr sz="3200" spc="195" dirty="0">
                <a:solidFill>
                  <a:srgbClr val="FFFFFF"/>
                </a:solidFill>
                <a:latin typeface="Arial MT"/>
                <a:cs typeface="Arial MT"/>
              </a:rPr>
              <a:t>content</a:t>
            </a:r>
            <a:endParaRPr sz="3200">
              <a:latin typeface="Arial MT"/>
              <a:cs typeface="Arial MT"/>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145471" y="486156"/>
            <a:ext cx="3902075" cy="695960"/>
          </a:xfrm>
          <a:prstGeom prst="rect">
            <a:avLst/>
          </a:prstGeom>
        </p:spPr>
        <p:txBody>
          <a:bodyPr vert="horz" wrap="square" lIns="0" tIns="12700" rIns="0" bIns="0" rtlCol="0" anchor="ctr">
            <a:spAutoFit/>
          </a:bodyPr>
          <a:lstStyle/>
          <a:p>
            <a:pPr marL="12700">
              <a:lnSpc>
                <a:spcPct val="100000"/>
              </a:lnSpc>
              <a:spcBef>
                <a:spcPts val="100"/>
              </a:spcBef>
            </a:pPr>
            <a:r>
              <a:rPr spc="204" dirty="0"/>
              <a:t>Opening</a:t>
            </a:r>
            <a:r>
              <a:rPr spc="-160" dirty="0"/>
              <a:t> </a:t>
            </a:r>
            <a:r>
              <a:rPr spc="165" dirty="0"/>
              <a:t>a</a:t>
            </a:r>
            <a:r>
              <a:rPr spc="-155" dirty="0"/>
              <a:t> </a:t>
            </a:r>
            <a:r>
              <a:rPr spc="125" dirty="0"/>
              <a:t>File</a:t>
            </a:r>
          </a:p>
        </p:txBody>
      </p:sp>
      <p:sp>
        <p:nvSpPr>
          <p:cNvPr id="3" name="object 3"/>
          <p:cNvSpPr txBox="1"/>
          <p:nvPr/>
        </p:nvSpPr>
        <p:spPr>
          <a:xfrm>
            <a:off x="2059941" y="1543304"/>
            <a:ext cx="7845425" cy="4303395"/>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700" spc="95" dirty="0">
                <a:solidFill>
                  <a:srgbClr val="FFFFFF"/>
                </a:solidFill>
                <a:latin typeface="Arial MT"/>
                <a:cs typeface="Arial MT"/>
              </a:rPr>
              <a:t>Syntax:</a:t>
            </a:r>
            <a:endParaRPr sz="2700" dirty="0">
              <a:latin typeface="Arial MT"/>
              <a:cs typeface="Arial MT"/>
            </a:endParaRPr>
          </a:p>
          <a:p>
            <a:pPr>
              <a:spcBef>
                <a:spcPts val="40"/>
              </a:spcBef>
              <a:buChar char="•"/>
            </a:pPr>
            <a:endParaRPr sz="2800" dirty="0">
              <a:latin typeface="Arial MT"/>
              <a:cs typeface="Arial MT"/>
            </a:endParaRPr>
          </a:p>
          <a:p>
            <a:pPr marL="469900">
              <a:spcBef>
                <a:spcPts val="5"/>
              </a:spcBef>
            </a:pPr>
            <a:r>
              <a:rPr sz="2700" spc="110" dirty="0">
                <a:solidFill>
                  <a:srgbClr val="FFFFFF"/>
                </a:solidFill>
                <a:latin typeface="Arial MT"/>
                <a:cs typeface="Arial MT"/>
              </a:rPr>
              <a:t>file_variable</a:t>
            </a:r>
            <a:r>
              <a:rPr sz="2700" spc="-95" dirty="0">
                <a:solidFill>
                  <a:srgbClr val="FFFFFF"/>
                </a:solidFill>
                <a:latin typeface="Arial MT"/>
                <a:cs typeface="Arial MT"/>
              </a:rPr>
              <a:t> </a:t>
            </a:r>
            <a:r>
              <a:rPr sz="2700" spc="-5" dirty="0">
                <a:solidFill>
                  <a:srgbClr val="FFFFFF"/>
                </a:solidFill>
                <a:latin typeface="Arial MT"/>
                <a:cs typeface="Arial MT"/>
              </a:rPr>
              <a:t>=</a:t>
            </a:r>
            <a:r>
              <a:rPr sz="2700" spc="-90" dirty="0">
                <a:solidFill>
                  <a:srgbClr val="FFFFFF"/>
                </a:solidFill>
                <a:latin typeface="Arial MT"/>
                <a:cs typeface="Arial MT"/>
              </a:rPr>
              <a:t> </a:t>
            </a:r>
            <a:r>
              <a:rPr sz="2700" spc="110" dirty="0">
                <a:solidFill>
                  <a:srgbClr val="0070C0"/>
                </a:solidFill>
                <a:latin typeface="Arial MT"/>
                <a:cs typeface="Arial MT"/>
              </a:rPr>
              <a:t>open(</a:t>
            </a:r>
            <a:r>
              <a:rPr sz="2700" spc="110" dirty="0">
                <a:solidFill>
                  <a:srgbClr val="92D050"/>
                </a:solidFill>
                <a:latin typeface="Arial MT"/>
                <a:cs typeface="Arial MT"/>
              </a:rPr>
              <a:t>filename</a:t>
            </a:r>
            <a:r>
              <a:rPr sz="2700" spc="110" dirty="0">
                <a:solidFill>
                  <a:srgbClr val="FFFFFF"/>
                </a:solidFill>
                <a:latin typeface="Arial MT"/>
                <a:cs typeface="Arial MT"/>
              </a:rPr>
              <a:t>,</a:t>
            </a:r>
            <a:r>
              <a:rPr sz="2700" spc="-90" dirty="0">
                <a:solidFill>
                  <a:srgbClr val="FFFFFF"/>
                </a:solidFill>
                <a:latin typeface="Arial MT"/>
                <a:cs typeface="Arial MT"/>
              </a:rPr>
              <a:t> </a:t>
            </a:r>
            <a:r>
              <a:rPr sz="2700" spc="114" dirty="0">
                <a:solidFill>
                  <a:srgbClr val="FFC000"/>
                </a:solidFill>
                <a:latin typeface="Arial MT"/>
                <a:cs typeface="Arial MT"/>
              </a:rPr>
              <a:t>mode</a:t>
            </a:r>
            <a:r>
              <a:rPr sz="2700" spc="114" dirty="0">
                <a:solidFill>
                  <a:srgbClr val="0070C0"/>
                </a:solidFill>
                <a:latin typeface="Arial MT"/>
                <a:cs typeface="Arial MT"/>
              </a:rPr>
              <a:t>)</a:t>
            </a:r>
            <a:endParaRPr sz="2700" dirty="0">
              <a:latin typeface="Arial MT"/>
              <a:cs typeface="Arial MT"/>
            </a:endParaRPr>
          </a:p>
          <a:p>
            <a:pPr>
              <a:spcBef>
                <a:spcPts val="40"/>
              </a:spcBef>
            </a:pPr>
            <a:endParaRPr sz="2800" dirty="0">
              <a:latin typeface="Arial MT"/>
              <a:cs typeface="Arial MT"/>
            </a:endParaRPr>
          </a:p>
          <a:p>
            <a:pPr marL="355600" indent="-342900">
              <a:lnSpc>
                <a:spcPts val="3215"/>
              </a:lnSpc>
              <a:buChar char="•"/>
              <a:tabLst>
                <a:tab pos="354965" algn="l"/>
                <a:tab pos="355600" algn="l"/>
              </a:tabLst>
            </a:pPr>
            <a:r>
              <a:rPr sz="2700" spc="100" dirty="0">
                <a:solidFill>
                  <a:srgbClr val="0070C0"/>
                </a:solidFill>
                <a:latin typeface="Arial MT"/>
                <a:cs typeface="Arial MT"/>
              </a:rPr>
              <a:t>open()</a:t>
            </a:r>
            <a:r>
              <a:rPr sz="2700" spc="-90" dirty="0">
                <a:solidFill>
                  <a:srgbClr val="0070C0"/>
                </a:solidFill>
                <a:latin typeface="Arial MT"/>
                <a:cs typeface="Arial MT"/>
              </a:rPr>
              <a:t> </a:t>
            </a:r>
            <a:r>
              <a:rPr sz="2700" spc="150" dirty="0">
                <a:solidFill>
                  <a:srgbClr val="FFFFFF"/>
                </a:solidFill>
                <a:latin typeface="Arial MT"/>
                <a:cs typeface="Arial MT"/>
              </a:rPr>
              <a:t>function</a:t>
            </a:r>
            <a:r>
              <a:rPr sz="2700" spc="-85" dirty="0">
                <a:solidFill>
                  <a:srgbClr val="FFFFFF"/>
                </a:solidFill>
                <a:latin typeface="Arial MT"/>
                <a:cs typeface="Arial MT"/>
              </a:rPr>
              <a:t> </a:t>
            </a:r>
            <a:r>
              <a:rPr sz="2700" spc="160" dirty="0">
                <a:solidFill>
                  <a:srgbClr val="FFFFFF"/>
                </a:solidFill>
                <a:latin typeface="Arial MT"/>
                <a:cs typeface="Arial MT"/>
              </a:rPr>
              <a:t>returns</a:t>
            </a:r>
            <a:r>
              <a:rPr sz="2700" spc="-80" dirty="0">
                <a:solidFill>
                  <a:srgbClr val="FFFFFF"/>
                </a:solidFill>
                <a:latin typeface="Arial MT"/>
                <a:cs typeface="Arial MT"/>
              </a:rPr>
              <a:t> </a:t>
            </a:r>
            <a:r>
              <a:rPr sz="2700" spc="100" dirty="0">
                <a:solidFill>
                  <a:srgbClr val="FFFFFF"/>
                </a:solidFill>
                <a:latin typeface="Arial MT"/>
                <a:cs typeface="Arial MT"/>
              </a:rPr>
              <a:t>a</a:t>
            </a:r>
            <a:r>
              <a:rPr sz="2700" spc="-80" dirty="0">
                <a:solidFill>
                  <a:srgbClr val="FFFFFF"/>
                </a:solidFill>
                <a:latin typeface="Arial MT"/>
                <a:cs typeface="Arial MT"/>
              </a:rPr>
              <a:t> </a:t>
            </a:r>
            <a:r>
              <a:rPr sz="2700" spc="135" dirty="0">
                <a:solidFill>
                  <a:srgbClr val="FFFFFF"/>
                </a:solidFill>
                <a:latin typeface="Arial MT"/>
                <a:cs typeface="Arial MT"/>
              </a:rPr>
              <a:t>file</a:t>
            </a:r>
            <a:r>
              <a:rPr sz="2700" spc="-85" dirty="0">
                <a:solidFill>
                  <a:srgbClr val="FFFFFF"/>
                </a:solidFill>
                <a:latin typeface="Arial MT"/>
                <a:cs typeface="Arial MT"/>
              </a:rPr>
              <a:t> </a:t>
            </a:r>
            <a:r>
              <a:rPr sz="2700" spc="165" dirty="0">
                <a:solidFill>
                  <a:srgbClr val="FFFFFF"/>
                </a:solidFill>
                <a:latin typeface="Arial MT"/>
                <a:cs typeface="Arial MT"/>
              </a:rPr>
              <a:t>object</a:t>
            </a:r>
            <a:endParaRPr sz="2700" dirty="0">
              <a:latin typeface="Arial MT"/>
              <a:cs typeface="Arial MT"/>
            </a:endParaRPr>
          </a:p>
          <a:p>
            <a:pPr marL="355600" indent="-342900">
              <a:lnSpc>
                <a:spcPts val="3204"/>
              </a:lnSpc>
              <a:buChar char="•"/>
              <a:tabLst>
                <a:tab pos="354965" algn="l"/>
                <a:tab pos="355600" algn="l"/>
              </a:tabLst>
            </a:pPr>
            <a:r>
              <a:rPr sz="2700" spc="120" dirty="0">
                <a:solidFill>
                  <a:srgbClr val="92D050"/>
                </a:solidFill>
                <a:latin typeface="Arial MT"/>
                <a:cs typeface="Arial MT"/>
              </a:rPr>
              <a:t>filename</a:t>
            </a:r>
            <a:r>
              <a:rPr sz="2700" spc="-80" dirty="0">
                <a:solidFill>
                  <a:srgbClr val="92D050"/>
                </a:solidFill>
                <a:latin typeface="Arial MT"/>
                <a:cs typeface="Arial MT"/>
              </a:rPr>
              <a:t> </a:t>
            </a:r>
            <a:r>
              <a:rPr sz="2700" spc="125" dirty="0">
                <a:solidFill>
                  <a:srgbClr val="FFFFFF"/>
                </a:solidFill>
                <a:latin typeface="Arial MT"/>
                <a:cs typeface="Arial MT"/>
              </a:rPr>
              <a:t>is</a:t>
            </a:r>
            <a:r>
              <a:rPr sz="2700" spc="-80" dirty="0">
                <a:solidFill>
                  <a:srgbClr val="FFFFFF"/>
                </a:solidFill>
                <a:latin typeface="Arial MT"/>
                <a:cs typeface="Arial MT"/>
              </a:rPr>
              <a:t> </a:t>
            </a:r>
            <a:r>
              <a:rPr sz="2700" spc="100" dirty="0">
                <a:solidFill>
                  <a:srgbClr val="FFFFFF"/>
                </a:solidFill>
                <a:latin typeface="Arial MT"/>
                <a:cs typeface="Arial MT"/>
              </a:rPr>
              <a:t>a</a:t>
            </a:r>
            <a:r>
              <a:rPr sz="2700" spc="-75" dirty="0">
                <a:solidFill>
                  <a:srgbClr val="FFFFFF"/>
                </a:solidFill>
                <a:latin typeface="Arial MT"/>
                <a:cs typeface="Arial MT"/>
              </a:rPr>
              <a:t> </a:t>
            </a:r>
            <a:r>
              <a:rPr sz="2700" spc="170" dirty="0">
                <a:solidFill>
                  <a:srgbClr val="FFFFFF"/>
                </a:solidFill>
                <a:latin typeface="Arial MT"/>
                <a:cs typeface="Arial MT"/>
              </a:rPr>
              <a:t>string</a:t>
            </a:r>
            <a:r>
              <a:rPr sz="2700" spc="-80" dirty="0">
                <a:solidFill>
                  <a:srgbClr val="FFFFFF"/>
                </a:solidFill>
                <a:latin typeface="Arial MT"/>
                <a:cs typeface="Arial MT"/>
              </a:rPr>
              <a:t> </a:t>
            </a:r>
            <a:r>
              <a:rPr sz="2700" spc="145" dirty="0">
                <a:solidFill>
                  <a:srgbClr val="FFFFFF"/>
                </a:solidFill>
                <a:latin typeface="Arial MT"/>
                <a:cs typeface="Arial MT"/>
              </a:rPr>
              <a:t>specifying</a:t>
            </a:r>
            <a:r>
              <a:rPr sz="2700" spc="-75"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35" dirty="0">
                <a:solidFill>
                  <a:srgbClr val="FFFFFF"/>
                </a:solidFill>
                <a:latin typeface="Arial MT"/>
                <a:cs typeface="Arial MT"/>
              </a:rPr>
              <a:t>file</a:t>
            </a:r>
            <a:r>
              <a:rPr sz="2700" spc="-75" dirty="0">
                <a:solidFill>
                  <a:srgbClr val="FFFFFF"/>
                </a:solidFill>
                <a:latin typeface="Arial MT"/>
                <a:cs typeface="Arial MT"/>
              </a:rPr>
              <a:t> </a:t>
            </a:r>
            <a:r>
              <a:rPr sz="2700" spc="160" dirty="0">
                <a:solidFill>
                  <a:srgbClr val="FFFFFF"/>
                </a:solidFill>
                <a:latin typeface="Arial MT"/>
                <a:cs typeface="Arial MT"/>
              </a:rPr>
              <a:t>to</a:t>
            </a:r>
            <a:r>
              <a:rPr sz="2700" spc="-85" dirty="0">
                <a:solidFill>
                  <a:srgbClr val="FFFFFF"/>
                </a:solidFill>
                <a:latin typeface="Arial MT"/>
                <a:cs typeface="Arial MT"/>
              </a:rPr>
              <a:t> </a:t>
            </a:r>
            <a:r>
              <a:rPr sz="2700" spc="130" dirty="0">
                <a:solidFill>
                  <a:srgbClr val="FFFFFF"/>
                </a:solidFill>
                <a:latin typeface="Arial MT"/>
                <a:cs typeface="Arial MT"/>
              </a:rPr>
              <a:t>open</a:t>
            </a:r>
            <a:endParaRPr sz="2700" dirty="0">
              <a:latin typeface="Arial MT"/>
              <a:cs typeface="Arial MT"/>
            </a:endParaRPr>
          </a:p>
          <a:p>
            <a:pPr marL="355600" indent="-342900">
              <a:lnSpc>
                <a:spcPts val="3229"/>
              </a:lnSpc>
              <a:buChar char="•"/>
              <a:tabLst>
                <a:tab pos="354965" algn="l"/>
                <a:tab pos="355600" algn="l"/>
              </a:tabLst>
            </a:pPr>
            <a:r>
              <a:rPr sz="2700" spc="135" dirty="0">
                <a:solidFill>
                  <a:srgbClr val="FFC000"/>
                </a:solidFill>
                <a:latin typeface="Arial MT"/>
                <a:cs typeface="Arial MT"/>
              </a:rPr>
              <a:t>mode</a:t>
            </a:r>
            <a:r>
              <a:rPr sz="2700" spc="-90" dirty="0">
                <a:solidFill>
                  <a:srgbClr val="FFC000"/>
                </a:solidFill>
                <a:latin typeface="Arial MT"/>
                <a:cs typeface="Arial MT"/>
              </a:rPr>
              <a:t> </a:t>
            </a:r>
            <a:r>
              <a:rPr sz="2700" spc="145" dirty="0">
                <a:solidFill>
                  <a:srgbClr val="FFFFFF"/>
                </a:solidFill>
                <a:latin typeface="Arial MT"/>
                <a:cs typeface="Arial MT"/>
              </a:rPr>
              <a:t>specifies</a:t>
            </a:r>
            <a:r>
              <a:rPr sz="2700" spc="-85" dirty="0">
                <a:solidFill>
                  <a:srgbClr val="FFFFFF"/>
                </a:solidFill>
                <a:latin typeface="Arial MT"/>
                <a:cs typeface="Arial MT"/>
              </a:rPr>
              <a:t> </a:t>
            </a:r>
            <a:r>
              <a:rPr sz="2700" spc="160" dirty="0">
                <a:solidFill>
                  <a:srgbClr val="FFFFFF"/>
                </a:solidFill>
                <a:latin typeface="Arial MT"/>
                <a:cs typeface="Arial MT"/>
              </a:rPr>
              <a:t>how</a:t>
            </a:r>
            <a:r>
              <a:rPr sz="2700" spc="-80" dirty="0">
                <a:solidFill>
                  <a:srgbClr val="FFFFFF"/>
                </a:solidFill>
                <a:latin typeface="Arial MT"/>
                <a:cs typeface="Arial MT"/>
              </a:rPr>
              <a:t> </a:t>
            </a:r>
            <a:r>
              <a:rPr sz="2700" spc="160" dirty="0">
                <a:solidFill>
                  <a:srgbClr val="FFFFFF"/>
                </a:solidFill>
                <a:latin typeface="Arial MT"/>
                <a:cs typeface="Arial MT"/>
              </a:rPr>
              <a:t>to</a:t>
            </a:r>
            <a:r>
              <a:rPr sz="2700" spc="-95" dirty="0">
                <a:solidFill>
                  <a:srgbClr val="FFFFFF"/>
                </a:solidFill>
                <a:latin typeface="Arial MT"/>
                <a:cs typeface="Arial MT"/>
              </a:rPr>
              <a:t> </a:t>
            </a:r>
            <a:r>
              <a:rPr sz="2700" spc="130" dirty="0">
                <a:solidFill>
                  <a:srgbClr val="FFFFFF"/>
                </a:solidFill>
                <a:latin typeface="Arial MT"/>
                <a:cs typeface="Arial MT"/>
              </a:rPr>
              <a:t>open</a:t>
            </a:r>
            <a:r>
              <a:rPr sz="2700" spc="-90" dirty="0">
                <a:solidFill>
                  <a:srgbClr val="FFFFFF"/>
                </a:solidFill>
                <a:latin typeface="Arial MT"/>
                <a:cs typeface="Arial MT"/>
              </a:rPr>
              <a:t> </a:t>
            </a:r>
            <a:r>
              <a:rPr sz="2700" spc="135" dirty="0">
                <a:solidFill>
                  <a:srgbClr val="FFFFFF"/>
                </a:solidFill>
                <a:latin typeface="Arial MT"/>
                <a:cs typeface="Arial MT"/>
              </a:rPr>
              <a:t>the</a:t>
            </a:r>
            <a:r>
              <a:rPr sz="2700" spc="-85" dirty="0">
                <a:solidFill>
                  <a:srgbClr val="FFFFFF"/>
                </a:solidFill>
                <a:latin typeface="Arial MT"/>
                <a:cs typeface="Arial MT"/>
              </a:rPr>
              <a:t> </a:t>
            </a:r>
            <a:r>
              <a:rPr sz="2700" spc="135" dirty="0">
                <a:solidFill>
                  <a:srgbClr val="FFFFFF"/>
                </a:solidFill>
                <a:latin typeface="Arial MT"/>
                <a:cs typeface="Arial MT"/>
              </a:rPr>
              <a:t>file</a:t>
            </a:r>
            <a:endParaRPr sz="2700" dirty="0">
              <a:latin typeface="Arial MT"/>
              <a:cs typeface="Arial MT"/>
            </a:endParaRPr>
          </a:p>
          <a:p>
            <a:pPr marL="755650" lvl="1" indent="-285750">
              <a:spcBef>
                <a:spcPts val="60"/>
              </a:spcBef>
              <a:buChar char="–"/>
              <a:tabLst>
                <a:tab pos="755650" algn="l"/>
              </a:tabLst>
            </a:pPr>
            <a:r>
              <a:rPr sz="2400" spc="210" dirty="0">
                <a:solidFill>
                  <a:srgbClr val="FFC000"/>
                </a:solidFill>
                <a:latin typeface="Arial MT"/>
                <a:cs typeface="Arial MT"/>
              </a:rPr>
              <a:t>‘w’</a:t>
            </a:r>
            <a:r>
              <a:rPr sz="2400" spc="-75" dirty="0">
                <a:solidFill>
                  <a:srgbClr val="FFC000"/>
                </a:solidFill>
                <a:latin typeface="Arial MT"/>
                <a:cs typeface="Arial MT"/>
              </a:rPr>
              <a:t> </a:t>
            </a:r>
            <a:r>
              <a:rPr sz="2400" spc="145" dirty="0">
                <a:solidFill>
                  <a:srgbClr val="FFFFFF"/>
                </a:solidFill>
                <a:latin typeface="Arial MT"/>
                <a:cs typeface="Arial MT"/>
              </a:rPr>
              <a:t>to</a:t>
            </a:r>
            <a:r>
              <a:rPr sz="2400" spc="-70" dirty="0">
                <a:solidFill>
                  <a:srgbClr val="FFFFFF"/>
                </a:solidFill>
                <a:latin typeface="Arial MT"/>
                <a:cs typeface="Arial MT"/>
              </a:rPr>
              <a:t> </a:t>
            </a:r>
            <a:r>
              <a:rPr sz="2400" spc="120" dirty="0">
                <a:solidFill>
                  <a:srgbClr val="FFFFFF"/>
                </a:solidFill>
                <a:latin typeface="Arial MT"/>
                <a:cs typeface="Arial MT"/>
              </a:rPr>
              <a:t>open</a:t>
            </a:r>
            <a:r>
              <a:rPr sz="2400" spc="-75" dirty="0">
                <a:solidFill>
                  <a:srgbClr val="FFFFFF"/>
                </a:solidFill>
                <a:latin typeface="Arial MT"/>
                <a:cs typeface="Arial MT"/>
              </a:rPr>
              <a:t> </a:t>
            </a:r>
            <a:r>
              <a:rPr sz="2400" spc="90" dirty="0">
                <a:solidFill>
                  <a:srgbClr val="FFFFFF"/>
                </a:solidFill>
                <a:latin typeface="Arial MT"/>
                <a:cs typeface="Arial MT"/>
              </a:rPr>
              <a:t>a</a:t>
            </a:r>
            <a:r>
              <a:rPr sz="2400" spc="-70" dirty="0">
                <a:solidFill>
                  <a:srgbClr val="FFFFFF"/>
                </a:solidFill>
                <a:latin typeface="Arial MT"/>
                <a:cs typeface="Arial MT"/>
              </a:rPr>
              <a:t> </a:t>
            </a:r>
            <a:r>
              <a:rPr sz="2400" spc="114" dirty="0">
                <a:solidFill>
                  <a:srgbClr val="FFFFFF"/>
                </a:solidFill>
                <a:latin typeface="Arial MT"/>
                <a:cs typeface="Arial MT"/>
              </a:rPr>
              <a:t>file</a:t>
            </a:r>
            <a:r>
              <a:rPr sz="2400" spc="-75" dirty="0">
                <a:solidFill>
                  <a:srgbClr val="FFFFFF"/>
                </a:solidFill>
                <a:latin typeface="Arial MT"/>
                <a:cs typeface="Arial MT"/>
              </a:rPr>
              <a:t> </a:t>
            </a:r>
            <a:r>
              <a:rPr sz="2400" spc="150" dirty="0">
                <a:solidFill>
                  <a:srgbClr val="FFFFFF"/>
                </a:solidFill>
                <a:latin typeface="Arial MT"/>
                <a:cs typeface="Arial MT"/>
              </a:rPr>
              <a:t>for</a:t>
            </a:r>
            <a:r>
              <a:rPr sz="2400" spc="-70" dirty="0">
                <a:solidFill>
                  <a:srgbClr val="FFFFFF"/>
                </a:solidFill>
                <a:latin typeface="Arial MT"/>
                <a:cs typeface="Arial MT"/>
              </a:rPr>
              <a:t> </a:t>
            </a:r>
            <a:r>
              <a:rPr sz="2400" spc="160" dirty="0">
                <a:solidFill>
                  <a:srgbClr val="FFFFFF"/>
                </a:solidFill>
                <a:latin typeface="Arial MT"/>
                <a:cs typeface="Arial MT"/>
              </a:rPr>
              <a:t>writing</a:t>
            </a:r>
            <a:endParaRPr sz="2400" dirty="0">
              <a:latin typeface="Arial MT"/>
              <a:cs typeface="Arial MT"/>
            </a:endParaRPr>
          </a:p>
          <a:p>
            <a:pPr marL="755650" lvl="1" indent="-285750">
              <a:lnSpc>
                <a:spcPts val="2845"/>
              </a:lnSpc>
              <a:buChar char="–"/>
              <a:tabLst>
                <a:tab pos="755650" algn="l"/>
              </a:tabLst>
            </a:pPr>
            <a:r>
              <a:rPr sz="2400" spc="170" dirty="0">
                <a:solidFill>
                  <a:srgbClr val="FFC000"/>
                </a:solidFill>
                <a:latin typeface="Arial MT"/>
                <a:cs typeface="Arial MT"/>
              </a:rPr>
              <a:t>‘a’</a:t>
            </a:r>
            <a:r>
              <a:rPr sz="2400" spc="-70" dirty="0">
                <a:solidFill>
                  <a:srgbClr val="FFC000"/>
                </a:solidFill>
                <a:latin typeface="Arial MT"/>
                <a:cs typeface="Arial MT"/>
              </a:rPr>
              <a:t> </a:t>
            </a:r>
            <a:r>
              <a:rPr sz="2400" spc="145" dirty="0">
                <a:solidFill>
                  <a:srgbClr val="FFFFFF"/>
                </a:solidFill>
                <a:latin typeface="Arial MT"/>
                <a:cs typeface="Arial MT"/>
              </a:rPr>
              <a:t>to</a:t>
            </a:r>
            <a:r>
              <a:rPr sz="2400" spc="-70" dirty="0">
                <a:solidFill>
                  <a:srgbClr val="FFFFFF"/>
                </a:solidFill>
                <a:latin typeface="Arial MT"/>
                <a:cs typeface="Arial MT"/>
              </a:rPr>
              <a:t> </a:t>
            </a:r>
            <a:r>
              <a:rPr sz="2400" spc="120" dirty="0">
                <a:solidFill>
                  <a:srgbClr val="FFFFFF"/>
                </a:solidFill>
                <a:latin typeface="Arial MT"/>
                <a:cs typeface="Arial MT"/>
              </a:rPr>
              <a:t>open</a:t>
            </a:r>
            <a:r>
              <a:rPr sz="2400" spc="-70" dirty="0">
                <a:solidFill>
                  <a:srgbClr val="FFFFFF"/>
                </a:solidFill>
                <a:latin typeface="Arial MT"/>
                <a:cs typeface="Arial MT"/>
              </a:rPr>
              <a:t> </a:t>
            </a:r>
            <a:r>
              <a:rPr sz="2400" spc="90" dirty="0">
                <a:solidFill>
                  <a:srgbClr val="FFFFFF"/>
                </a:solidFill>
                <a:latin typeface="Arial MT"/>
                <a:cs typeface="Arial MT"/>
              </a:rPr>
              <a:t>a</a:t>
            </a:r>
            <a:r>
              <a:rPr sz="2400" spc="-65" dirty="0">
                <a:solidFill>
                  <a:srgbClr val="FFFFFF"/>
                </a:solidFill>
                <a:latin typeface="Arial MT"/>
                <a:cs typeface="Arial MT"/>
              </a:rPr>
              <a:t> </a:t>
            </a:r>
            <a:r>
              <a:rPr sz="2400" spc="114" dirty="0">
                <a:solidFill>
                  <a:srgbClr val="FFFFFF"/>
                </a:solidFill>
                <a:latin typeface="Arial MT"/>
                <a:cs typeface="Arial MT"/>
              </a:rPr>
              <a:t>file</a:t>
            </a:r>
            <a:r>
              <a:rPr sz="2400" spc="-70" dirty="0">
                <a:solidFill>
                  <a:srgbClr val="FFFFFF"/>
                </a:solidFill>
                <a:latin typeface="Arial MT"/>
                <a:cs typeface="Arial MT"/>
              </a:rPr>
              <a:t> </a:t>
            </a:r>
            <a:r>
              <a:rPr sz="2400" spc="150" dirty="0">
                <a:solidFill>
                  <a:srgbClr val="FFFFFF"/>
                </a:solidFill>
                <a:latin typeface="Arial MT"/>
                <a:cs typeface="Arial MT"/>
              </a:rPr>
              <a:t>for</a:t>
            </a:r>
            <a:r>
              <a:rPr sz="2400" spc="-70" dirty="0">
                <a:solidFill>
                  <a:srgbClr val="FFFFFF"/>
                </a:solidFill>
                <a:latin typeface="Arial MT"/>
                <a:cs typeface="Arial MT"/>
              </a:rPr>
              <a:t> </a:t>
            </a:r>
            <a:r>
              <a:rPr sz="2400" spc="160" dirty="0">
                <a:solidFill>
                  <a:srgbClr val="FFFFFF"/>
                </a:solidFill>
                <a:latin typeface="Arial MT"/>
                <a:cs typeface="Arial MT"/>
              </a:rPr>
              <a:t>writing</a:t>
            </a:r>
            <a:r>
              <a:rPr sz="2400" spc="-65" dirty="0">
                <a:solidFill>
                  <a:srgbClr val="FFFFFF"/>
                </a:solidFill>
                <a:latin typeface="Arial MT"/>
                <a:cs typeface="Arial MT"/>
              </a:rPr>
              <a:t> </a:t>
            </a:r>
            <a:r>
              <a:rPr sz="2400" spc="120" dirty="0">
                <a:solidFill>
                  <a:srgbClr val="FFFFFF"/>
                </a:solidFill>
                <a:latin typeface="Arial MT"/>
                <a:cs typeface="Arial MT"/>
              </a:rPr>
              <a:t>and</a:t>
            </a:r>
            <a:r>
              <a:rPr sz="2400" spc="-70" dirty="0">
                <a:solidFill>
                  <a:srgbClr val="FFFFFF"/>
                </a:solidFill>
                <a:latin typeface="Arial MT"/>
                <a:cs typeface="Arial MT"/>
              </a:rPr>
              <a:t> </a:t>
            </a:r>
            <a:r>
              <a:rPr sz="2400" spc="125" dirty="0">
                <a:solidFill>
                  <a:srgbClr val="FFFFFF"/>
                </a:solidFill>
                <a:latin typeface="Arial MT"/>
                <a:cs typeface="Arial MT"/>
              </a:rPr>
              <a:t>appending</a:t>
            </a:r>
            <a:r>
              <a:rPr sz="2400" spc="-70" dirty="0">
                <a:solidFill>
                  <a:srgbClr val="FFFFFF"/>
                </a:solidFill>
                <a:latin typeface="Arial MT"/>
                <a:cs typeface="Arial MT"/>
              </a:rPr>
              <a:t> </a:t>
            </a:r>
            <a:r>
              <a:rPr sz="2400" spc="145" dirty="0">
                <a:solidFill>
                  <a:srgbClr val="FFFFFF"/>
                </a:solidFill>
                <a:latin typeface="Arial MT"/>
                <a:cs typeface="Arial MT"/>
              </a:rPr>
              <a:t>to</a:t>
            </a:r>
            <a:r>
              <a:rPr sz="2400" spc="-65" dirty="0">
                <a:solidFill>
                  <a:srgbClr val="FFFFFF"/>
                </a:solidFill>
                <a:latin typeface="Arial MT"/>
                <a:cs typeface="Arial MT"/>
              </a:rPr>
              <a:t> </a:t>
            </a:r>
            <a:r>
              <a:rPr sz="2400" spc="145" dirty="0">
                <a:solidFill>
                  <a:srgbClr val="FFFFFF"/>
                </a:solidFill>
                <a:latin typeface="Arial MT"/>
                <a:cs typeface="Arial MT"/>
              </a:rPr>
              <a:t>it</a:t>
            </a:r>
            <a:endParaRPr sz="2400" dirty="0">
              <a:latin typeface="Arial MT"/>
              <a:cs typeface="Arial MT"/>
            </a:endParaRPr>
          </a:p>
          <a:p>
            <a:pPr marL="755650" marR="505459" lvl="1" indent="-285750">
              <a:lnSpc>
                <a:spcPts val="2400"/>
              </a:lnSpc>
              <a:spcBef>
                <a:spcPts val="445"/>
              </a:spcBef>
              <a:buChar char="–"/>
              <a:tabLst>
                <a:tab pos="755650" algn="l"/>
              </a:tabLst>
            </a:pPr>
            <a:r>
              <a:rPr sz="2400" spc="225" dirty="0">
                <a:solidFill>
                  <a:srgbClr val="FFC000"/>
                </a:solidFill>
                <a:latin typeface="Arial MT"/>
                <a:cs typeface="Arial MT"/>
              </a:rPr>
              <a:t>‘r’</a:t>
            </a:r>
            <a:r>
              <a:rPr sz="2400" spc="-75" dirty="0">
                <a:solidFill>
                  <a:srgbClr val="FFC000"/>
                </a:solidFill>
                <a:latin typeface="Arial MT"/>
                <a:cs typeface="Arial MT"/>
              </a:rPr>
              <a:t> </a:t>
            </a:r>
            <a:r>
              <a:rPr sz="2400" spc="145" dirty="0">
                <a:solidFill>
                  <a:srgbClr val="FFFFFF"/>
                </a:solidFill>
                <a:latin typeface="Arial MT"/>
                <a:cs typeface="Arial MT"/>
              </a:rPr>
              <a:t>to</a:t>
            </a:r>
            <a:r>
              <a:rPr sz="2400" spc="-75" dirty="0">
                <a:solidFill>
                  <a:srgbClr val="FFFFFF"/>
                </a:solidFill>
                <a:latin typeface="Arial MT"/>
                <a:cs typeface="Arial MT"/>
              </a:rPr>
              <a:t> </a:t>
            </a:r>
            <a:r>
              <a:rPr sz="2400" spc="120" dirty="0">
                <a:solidFill>
                  <a:srgbClr val="FFFFFF"/>
                </a:solidFill>
                <a:latin typeface="Arial MT"/>
                <a:cs typeface="Arial MT"/>
              </a:rPr>
              <a:t>open</a:t>
            </a:r>
            <a:r>
              <a:rPr sz="2400" spc="-70" dirty="0">
                <a:solidFill>
                  <a:srgbClr val="FFFFFF"/>
                </a:solidFill>
                <a:latin typeface="Arial MT"/>
                <a:cs typeface="Arial MT"/>
              </a:rPr>
              <a:t> </a:t>
            </a:r>
            <a:r>
              <a:rPr sz="2400" spc="90" dirty="0">
                <a:solidFill>
                  <a:srgbClr val="FFFFFF"/>
                </a:solidFill>
                <a:latin typeface="Arial MT"/>
                <a:cs typeface="Arial MT"/>
              </a:rPr>
              <a:t>a</a:t>
            </a:r>
            <a:r>
              <a:rPr sz="2400" spc="-75" dirty="0">
                <a:solidFill>
                  <a:srgbClr val="FFFFFF"/>
                </a:solidFill>
                <a:latin typeface="Arial MT"/>
                <a:cs typeface="Arial MT"/>
              </a:rPr>
              <a:t> </a:t>
            </a:r>
            <a:r>
              <a:rPr sz="2400" spc="114" dirty="0">
                <a:solidFill>
                  <a:srgbClr val="FFFFFF"/>
                </a:solidFill>
                <a:latin typeface="Arial MT"/>
                <a:cs typeface="Arial MT"/>
              </a:rPr>
              <a:t>file</a:t>
            </a:r>
            <a:r>
              <a:rPr sz="2400" spc="-70" dirty="0">
                <a:solidFill>
                  <a:srgbClr val="FFFFFF"/>
                </a:solidFill>
                <a:latin typeface="Arial MT"/>
                <a:cs typeface="Arial MT"/>
              </a:rPr>
              <a:t> </a:t>
            </a:r>
            <a:r>
              <a:rPr sz="2400" spc="150" dirty="0">
                <a:solidFill>
                  <a:srgbClr val="FFFFFF"/>
                </a:solidFill>
                <a:latin typeface="Arial MT"/>
                <a:cs typeface="Arial MT"/>
              </a:rPr>
              <a:t>for</a:t>
            </a:r>
            <a:r>
              <a:rPr sz="2400" spc="-75" dirty="0">
                <a:solidFill>
                  <a:srgbClr val="FFFFFF"/>
                </a:solidFill>
                <a:latin typeface="Arial MT"/>
                <a:cs typeface="Arial MT"/>
              </a:rPr>
              <a:t> </a:t>
            </a:r>
            <a:r>
              <a:rPr sz="2400" spc="130" dirty="0">
                <a:solidFill>
                  <a:srgbClr val="FFFFFF"/>
                </a:solidFill>
                <a:latin typeface="Arial MT"/>
                <a:cs typeface="Arial MT"/>
              </a:rPr>
              <a:t>reading</a:t>
            </a:r>
            <a:r>
              <a:rPr sz="2400" spc="-70" dirty="0">
                <a:solidFill>
                  <a:srgbClr val="FFFFFF"/>
                </a:solidFill>
                <a:latin typeface="Arial MT"/>
                <a:cs typeface="Arial MT"/>
              </a:rPr>
              <a:t> </a:t>
            </a:r>
            <a:r>
              <a:rPr sz="2400" spc="110" dirty="0">
                <a:solidFill>
                  <a:srgbClr val="FFFFFF"/>
                </a:solidFill>
                <a:latin typeface="Arial MT"/>
                <a:cs typeface="Arial MT"/>
              </a:rPr>
              <a:t>only</a:t>
            </a:r>
            <a:r>
              <a:rPr sz="2400" spc="-75" dirty="0">
                <a:solidFill>
                  <a:srgbClr val="FFFFFF"/>
                </a:solidFill>
                <a:latin typeface="Arial MT"/>
                <a:cs typeface="Arial MT"/>
              </a:rPr>
              <a:t> </a:t>
            </a:r>
            <a:r>
              <a:rPr sz="2400" spc="85" dirty="0">
                <a:solidFill>
                  <a:srgbClr val="FFFFFF"/>
                </a:solidFill>
                <a:latin typeface="Arial MT"/>
                <a:cs typeface="Arial MT"/>
              </a:rPr>
              <a:t>(you</a:t>
            </a:r>
            <a:r>
              <a:rPr sz="2400" spc="-75" dirty="0">
                <a:solidFill>
                  <a:srgbClr val="FFFFFF"/>
                </a:solidFill>
                <a:latin typeface="Arial MT"/>
                <a:cs typeface="Arial MT"/>
              </a:rPr>
              <a:t> </a:t>
            </a:r>
            <a:r>
              <a:rPr sz="2400" spc="140" dirty="0">
                <a:solidFill>
                  <a:srgbClr val="FFFFFF"/>
                </a:solidFill>
                <a:latin typeface="Arial MT"/>
                <a:cs typeface="Arial MT"/>
              </a:rPr>
              <a:t>can</a:t>
            </a:r>
            <a:r>
              <a:rPr sz="2400" spc="-70" dirty="0">
                <a:solidFill>
                  <a:srgbClr val="FFFFFF"/>
                </a:solidFill>
                <a:latin typeface="Arial MT"/>
                <a:cs typeface="Arial MT"/>
              </a:rPr>
              <a:t> </a:t>
            </a:r>
            <a:r>
              <a:rPr sz="2400" spc="135" dirty="0">
                <a:solidFill>
                  <a:srgbClr val="FFFFFF"/>
                </a:solidFill>
                <a:latin typeface="Arial MT"/>
                <a:cs typeface="Arial MT"/>
              </a:rPr>
              <a:t>not </a:t>
            </a:r>
            <a:r>
              <a:rPr sz="2400" spc="-650" dirty="0">
                <a:solidFill>
                  <a:srgbClr val="FFFFFF"/>
                </a:solidFill>
                <a:latin typeface="Arial MT"/>
                <a:cs typeface="Arial MT"/>
              </a:rPr>
              <a:t> </a:t>
            </a:r>
            <a:r>
              <a:rPr sz="2400" spc="165" dirty="0">
                <a:solidFill>
                  <a:srgbClr val="FFFFFF"/>
                </a:solidFill>
                <a:latin typeface="Arial MT"/>
                <a:cs typeface="Arial MT"/>
              </a:rPr>
              <a:t>write</a:t>
            </a:r>
            <a:r>
              <a:rPr sz="2400" spc="-75" dirty="0">
                <a:solidFill>
                  <a:srgbClr val="FFFFFF"/>
                </a:solidFill>
                <a:latin typeface="Arial MT"/>
                <a:cs typeface="Arial MT"/>
              </a:rPr>
              <a:t> </a:t>
            </a:r>
            <a:r>
              <a:rPr sz="2400" spc="145" dirty="0">
                <a:solidFill>
                  <a:srgbClr val="FFFFFF"/>
                </a:solidFill>
                <a:latin typeface="Arial MT"/>
                <a:cs typeface="Arial MT"/>
              </a:rPr>
              <a:t>to</a:t>
            </a:r>
            <a:r>
              <a:rPr sz="2400" spc="-70"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00" dirty="0">
                <a:solidFill>
                  <a:srgbClr val="FFFFFF"/>
                </a:solidFill>
                <a:latin typeface="Arial MT"/>
                <a:cs typeface="Arial MT"/>
              </a:rPr>
              <a:t>file)</a:t>
            </a:r>
            <a:endParaRPr sz="2400" dirty="0">
              <a:latin typeface="Arial MT"/>
              <a:cs typeface="Arial MT"/>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height.py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838200" y="1457739"/>
            <a:ext cx="10515600" cy="4719224"/>
          </a:xfrm>
        </p:spPr>
        <p:txBody>
          <a:bodyPr>
            <a:normAutofit/>
          </a:bodyPr>
          <a:lstStyle/>
          <a:p>
            <a:r>
              <a:rPr lang="en-US" b="0" i="0" dirty="0">
                <a:effectLst/>
                <a:latin typeface="Arial" panose="020B0604020202020204" pitchFamily="34" charset="0"/>
              </a:rPr>
              <a:t>Get the user, gender and height information, and tell them if they are taller/shorter/equal to the average.</a:t>
            </a:r>
          </a:p>
          <a:p>
            <a:r>
              <a:rPr lang="en-US" dirty="0">
                <a:latin typeface="Arial" panose="020B0604020202020204" pitchFamily="34" charset="0"/>
              </a:rPr>
              <a:t>The respective average heights for males and females are:</a:t>
            </a:r>
          </a:p>
          <a:p>
            <a:r>
              <a:rPr lang="en-US" dirty="0">
                <a:latin typeface="Arial" panose="020B0604020202020204" pitchFamily="34" charset="0"/>
              </a:rPr>
              <a:t>Males: 175 cm, Females: 165 cm</a:t>
            </a:r>
            <a:endParaRPr lang="en-US" b="0" i="0" dirty="0">
              <a:effectLst/>
              <a:latin typeface="Arial" panose="020B0604020202020204" pitchFamily="34" charset="0"/>
            </a:endParaRPr>
          </a:p>
          <a:p>
            <a:r>
              <a:rPr lang="en-US" dirty="0">
                <a:latin typeface="Arial" panose="020B0604020202020204" pitchFamily="34" charset="0"/>
              </a:rPr>
              <a:t>How many inputs do we need?</a:t>
            </a:r>
          </a:p>
          <a:p>
            <a:r>
              <a:rPr lang="en-US" dirty="0">
                <a:latin typeface="Arial" panose="020B0604020202020204" pitchFamily="34" charset="0"/>
              </a:rPr>
              <a:t>You can only use strings.</a:t>
            </a:r>
          </a:p>
          <a:p>
            <a:r>
              <a:rPr lang="en-US" dirty="0">
                <a:latin typeface="Arial" panose="020B0604020202020204" pitchFamily="34" charset="0"/>
              </a:rPr>
              <a:t>Checkout the (height.py) script.</a:t>
            </a:r>
          </a:p>
        </p:txBody>
      </p:sp>
    </p:spTree>
    <p:extLst>
      <p:ext uri="{BB962C8B-B14F-4D97-AF65-F5344CB8AC3E}">
        <p14:creationId xmlns:p14="http://schemas.microsoft.com/office/powerpoint/2010/main" val="17279395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861213" y="486156"/>
            <a:ext cx="4469765" cy="695960"/>
          </a:xfrm>
          <a:prstGeom prst="rect">
            <a:avLst/>
          </a:prstGeom>
        </p:spPr>
        <p:txBody>
          <a:bodyPr vert="horz" wrap="square" lIns="0" tIns="12700" rIns="0" bIns="0" rtlCol="0" anchor="ctr">
            <a:spAutoFit/>
          </a:bodyPr>
          <a:lstStyle/>
          <a:p>
            <a:pPr marL="12700">
              <a:lnSpc>
                <a:spcPct val="100000"/>
              </a:lnSpc>
              <a:spcBef>
                <a:spcPts val="100"/>
              </a:spcBef>
            </a:pPr>
            <a:r>
              <a:rPr spc="395" dirty="0"/>
              <a:t>‘w’</a:t>
            </a:r>
            <a:r>
              <a:rPr spc="-150" dirty="0"/>
              <a:t> </a:t>
            </a:r>
            <a:r>
              <a:rPr spc="100" dirty="0"/>
              <a:t>vs.</a:t>
            </a:r>
            <a:r>
              <a:rPr spc="-150" dirty="0"/>
              <a:t> </a:t>
            </a:r>
            <a:r>
              <a:rPr spc="315" dirty="0"/>
              <a:t>‘a’</a:t>
            </a:r>
            <a:r>
              <a:rPr spc="-150" dirty="0"/>
              <a:t> </a:t>
            </a:r>
            <a:r>
              <a:rPr spc="170" dirty="0"/>
              <a:t>Modes</a:t>
            </a:r>
          </a:p>
        </p:txBody>
      </p:sp>
      <p:sp>
        <p:nvSpPr>
          <p:cNvPr id="3" name="object 3"/>
          <p:cNvSpPr txBox="1"/>
          <p:nvPr/>
        </p:nvSpPr>
        <p:spPr>
          <a:xfrm>
            <a:off x="2059941" y="1582929"/>
            <a:ext cx="7973059" cy="4216539"/>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700" spc="145" dirty="0">
                <a:solidFill>
                  <a:srgbClr val="FFFFFF"/>
                </a:solidFill>
                <a:latin typeface="Arial MT"/>
                <a:cs typeface="Arial MT"/>
              </a:rPr>
              <a:t>Both</a:t>
            </a:r>
            <a:r>
              <a:rPr sz="2700" spc="-85" dirty="0">
                <a:solidFill>
                  <a:srgbClr val="FFFFFF"/>
                </a:solidFill>
                <a:latin typeface="Arial MT"/>
                <a:cs typeface="Arial MT"/>
              </a:rPr>
              <a:t> </a:t>
            </a:r>
            <a:r>
              <a:rPr sz="2700" spc="245" dirty="0">
                <a:solidFill>
                  <a:srgbClr val="FFC000"/>
                </a:solidFill>
                <a:latin typeface="Arial MT"/>
                <a:cs typeface="Arial MT"/>
              </a:rPr>
              <a:t>‘w’</a:t>
            </a:r>
            <a:r>
              <a:rPr sz="2700" spc="-80" dirty="0">
                <a:solidFill>
                  <a:srgbClr val="FFC000"/>
                </a:solidFill>
                <a:latin typeface="Arial MT"/>
                <a:cs typeface="Arial MT"/>
              </a:rPr>
              <a:t> </a:t>
            </a:r>
            <a:r>
              <a:rPr sz="2700" spc="130" dirty="0">
                <a:solidFill>
                  <a:srgbClr val="FFFFFF"/>
                </a:solidFill>
                <a:latin typeface="Arial MT"/>
                <a:cs typeface="Arial MT"/>
              </a:rPr>
              <a:t>and</a:t>
            </a:r>
            <a:r>
              <a:rPr sz="2700" spc="-85" dirty="0">
                <a:solidFill>
                  <a:srgbClr val="FFFFFF"/>
                </a:solidFill>
                <a:latin typeface="Arial MT"/>
                <a:cs typeface="Arial MT"/>
              </a:rPr>
              <a:t> </a:t>
            </a:r>
            <a:r>
              <a:rPr sz="2700" spc="195" dirty="0">
                <a:solidFill>
                  <a:srgbClr val="FFC000"/>
                </a:solidFill>
                <a:latin typeface="Arial MT"/>
                <a:cs typeface="Arial MT"/>
              </a:rPr>
              <a:t>‘a’</a:t>
            </a:r>
            <a:r>
              <a:rPr sz="2700" spc="-75" dirty="0">
                <a:solidFill>
                  <a:srgbClr val="FFC000"/>
                </a:solidFill>
                <a:latin typeface="Arial MT"/>
                <a:cs typeface="Arial MT"/>
              </a:rPr>
              <a:t> </a:t>
            </a:r>
            <a:r>
              <a:rPr sz="2700" spc="130" dirty="0">
                <a:solidFill>
                  <a:srgbClr val="FFFFFF"/>
                </a:solidFill>
                <a:latin typeface="Arial MT"/>
                <a:cs typeface="Arial MT"/>
              </a:rPr>
              <a:t>modes</a:t>
            </a:r>
            <a:r>
              <a:rPr sz="2700" spc="-85" dirty="0">
                <a:solidFill>
                  <a:srgbClr val="FFFFFF"/>
                </a:solidFill>
                <a:latin typeface="Arial MT"/>
                <a:cs typeface="Arial MT"/>
              </a:rPr>
              <a:t> </a:t>
            </a:r>
            <a:r>
              <a:rPr sz="2700" spc="130" dirty="0">
                <a:solidFill>
                  <a:srgbClr val="FFFFFF"/>
                </a:solidFill>
                <a:latin typeface="Arial MT"/>
                <a:cs typeface="Arial MT"/>
              </a:rPr>
              <a:t>open</a:t>
            </a:r>
            <a:r>
              <a:rPr sz="2700" spc="-90" dirty="0">
                <a:solidFill>
                  <a:srgbClr val="FFFFFF"/>
                </a:solidFill>
                <a:latin typeface="Arial MT"/>
                <a:cs typeface="Arial MT"/>
              </a:rPr>
              <a:t> </a:t>
            </a:r>
            <a:r>
              <a:rPr sz="2700" spc="100" dirty="0">
                <a:solidFill>
                  <a:srgbClr val="FFFFFF"/>
                </a:solidFill>
                <a:latin typeface="Arial MT"/>
                <a:cs typeface="Arial MT"/>
              </a:rPr>
              <a:t>a</a:t>
            </a:r>
            <a:r>
              <a:rPr sz="2700" spc="-80" dirty="0">
                <a:solidFill>
                  <a:srgbClr val="FFFFFF"/>
                </a:solidFill>
                <a:latin typeface="Arial MT"/>
                <a:cs typeface="Arial MT"/>
              </a:rPr>
              <a:t> </a:t>
            </a:r>
            <a:r>
              <a:rPr sz="2700" spc="135" dirty="0">
                <a:solidFill>
                  <a:srgbClr val="FFFFFF"/>
                </a:solidFill>
                <a:latin typeface="Arial MT"/>
                <a:cs typeface="Arial MT"/>
              </a:rPr>
              <a:t>file</a:t>
            </a:r>
            <a:r>
              <a:rPr sz="2700" spc="-85" dirty="0">
                <a:solidFill>
                  <a:srgbClr val="FFFFFF"/>
                </a:solidFill>
                <a:latin typeface="Arial MT"/>
                <a:cs typeface="Arial MT"/>
              </a:rPr>
              <a:t> </a:t>
            </a:r>
            <a:r>
              <a:rPr sz="2700" spc="170" dirty="0">
                <a:solidFill>
                  <a:srgbClr val="FFFFFF"/>
                </a:solidFill>
                <a:latin typeface="Arial MT"/>
                <a:cs typeface="Arial MT"/>
              </a:rPr>
              <a:t>for</a:t>
            </a:r>
            <a:r>
              <a:rPr sz="2700" spc="-80" dirty="0">
                <a:solidFill>
                  <a:srgbClr val="FFFFFF"/>
                </a:solidFill>
                <a:latin typeface="Arial MT"/>
                <a:cs typeface="Arial MT"/>
              </a:rPr>
              <a:t> </a:t>
            </a:r>
            <a:r>
              <a:rPr sz="2700" spc="185" dirty="0">
                <a:solidFill>
                  <a:srgbClr val="FFFFFF"/>
                </a:solidFill>
                <a:latin typeface="Arial MT"/>
                <a:cs typeface="Arial MT"/>
              </a:rPr>
              <a:t>writing</a:t>
            </a:r>
            <a:endParaRPr sz="2700">
              <a:latin typeface="Arial MT"/>
              <a:cs typeface="Arial MT"/>
            </a:endParaRPr>
          </a:p>
          <a:p>
            <a:pPr>
              <a:spcBef>
                <a:spcPts val="50"/>
              </a:spcBef>
              <a:buChar char="•"/>
            </a:pPr>
            <a:endParaRPr sz="3400">
              <a:latin typeface="Arial MT"/>
              <a:cs typeface="Arial MT"/>
            </a:endParaRPr>
          </a:p>
          <a:p>
            <a:pPr marL="355600" indent="-342900">
              <a:buChar char="•"/>
              <a:tabLst>
                <a:tab pos="354965" algn="l"/>
                <a:tab pos="355600" algn="l"/>
              </a:tabLst>
            </a:pPr>
            <a:r>
              <a:rPr sz="2700" spc="204" dirty="0">
                <a:solidFill>
                  <a:srgbClr val="FFC000"/>
                </a:solidFill>
                <a:latin typeface="Arial MT"/>
                <a:cs typeface="Arial MT"/>
              </a:rPr>
              <a:t>‘w’</a:t>
            </a:r>
            <a:r>
              <a:rPr sz="2700" spc="204" dirty="0">
                <a:solidFill>
                  <a:srgbClr val="FFFFFF"/>
                </a:solidFill>
                <a:latin typeface="Arial MT"/>
                <a:cs typeface="Arial MT"/>
              </a:rPr>
              <a:t>:</a:t>
            </a:r>
            <a:endParaRPr sz="2700">
              <a:latin typeface="Arial MT"/>
              <a:cs typeface="Arial MT"/>
            </a:endParaRPr>
          </a:p>
          <a:p>
            <a:pPr marL="755650" lvl="1" indent="-285750">
              <a:spcBef>
                <a:spcPts val="250"/>
              </a:spcBef>
              <a:buChar char="–"/>
              <a:tabLst>
                <a:tab pos="755650" algn="l"/>
              </a:tabLst>
            </a:pPr>
            <a:r>
              <a:rPr sz="2400" spc="105" dirty="0">
                <a:solidFill>
                  <a:srgbClr val="FFFFFF"/>
                </a:solidFill>
                <a:latin typeface="Arial MT"/>
                <a:cs typeface="Arial MT"/>
              </a:rPr>
              <a:t>If</a:t>
            </a:r>
            <a:r>
              <a:rPr sz="2400" spc="195"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file</a:t>
            </a:r>
            <a:r>
              <a:rPr sz="2400" spc="-75" dirty="0">
                <a:solidFill>
                  <a:srgbClr val="FFFFFF"/>
                </a:solidFill>
                <a:latin typeface="Arial MT"/>
                <a:cs typeface="Arial MT"/>
              </a:rPr>
              <a:t> </a:t>
            </a:r>
            <a:r>
              <a:rPr sz="2400" spc="80" dirty="0">
                <a:solidFill>
                  <a:srgbClr val="FFFFFF"/>
                </a:solidFill>
                <a:latin typeface="Arial MT"/>
                <a:cs typeface="Arial MT"/>
              </a:rPr>
              <a:t>exists,</a:t>
            </a:r>
            <a:r>
              <a:rPr sz="2400" spc="-70" dirty="0">
                <a:solidFill>
                  <a:srgbClr val="FFFFFF"/>
                </a:solidFill>
                <a:latin typeface="Arial MT"/>
                <a:cs typeface="Arial MT"/>
              </a:rPr>
              <a:t> </a:t>
            </a:r>
            <a:r>
              <a:rPr sz="2400" spc="145" dirty="0">
                <a:solidFill>
                  <a:srgbClr val="FFFFFF"/>
                </a:solidFill>
                <a:latin typeface="Arial MT"/>
                <a:cs typeface="Arial MT"/>
              </a:rPr>
              <a:t>it</a:t>
            </a:r>
            <a:r>
              <a:rPr sz="2400" spc="-70" dirty="0">
                <a:solidFill>
                  <a:srgbClr val="FFFFFF"/>
                </a:solidFill>
                <a:latin typeface="Arial MT"/>
                <a:cs typeface="Arial MT"/>
              </a:rPr>
              <a:t> </a:t>
            </a:r>
            <a:r>
              <a:rPr sz="2400" spc="135" dirty="0">
                <a:solidFill>
                  <a:srgbClr val="FFFFFF"/>
                </a:solidFill>
                <a:latin typeface="Arial MT"/>
                <a:cs typeface="Arial MT"/>
              </a:rPr>
              <a:t>will</a:t>
            </a:r>
            <a:r>
              <a:rPr sz="2400" spc="-75" dirty="0">
                <a:solidFill>
                  <a:srgbClr val="FFFFFF"/>
                </a:solidFill>
                <a:latin typeface="Arial MT"/>
                <a:cs typeface="Arial MT"/>
              </a:rPr>
              <a:t> </a:t>
            </a:r>
            <a:r>
              <a:rPr sz="2400" spc="125" dirty="0">
                <a:solidFill>
                  <a:srgbClr val="FFFFFF"/>
                </a:solidFill>
                <a:latin typeface="Arial MT"/>
                <a:cs typeface="Arial MT"/>
              </a:rPr>
              <a:t>erase/overwrite</a:t>
            </a:r>
            <a:r>
              <a:rPr sz="2400" spc="-70" dirty="0">
                <a:solidFill>
                  <a:srgbClr val="FFFFFF"/>
                </a:solidFill>
                <a:latin typeface="Arial MT"/>
                <a:cs typeface="Arial MT"/>
              </a:rPr>
              <a:t> </a:t>
            </a:r>
            <a:r>
              <a:rPr sz="2400" spc="130" dirty="0">
                <a:solidFill>
                  <a:srgbClr val="FFFFFF"/>
                </a:solidFill>
                <a:latin typeface="Arial MT"/>
                <a:cs typeface="Arial MT"/>
              </a:rPr>
              <a:t>its</a:t>
            </a:r>
            <a:r>
              <a:rPr sz="2400" spc="-75" dirty="0">
                <a:solidFill>
                  <a:srgbClr val="FFFFFF"/>
                </a:solidFill>
                <a:latin typeface="Arial MT"/>
                <a:cs typeface="Arial MT"/>
              </a:rPr>
              <a:t> </a:t>
            </a:r>
            <a:r>
              <a:rPr sz="2400" spc="145" dirty="0">
                <a:solidFill>
                  <a:srgbClr val="FFFFFF"/>
                </a:solidFill>
                <a:latin typeface="Arial MT"/>
                <a:cs typeface="Arial MT"/>
              </a:rPr>
              <a:t>content</a:t>
            </a:r>
            <a:endParaRPr sz="2400">
              <a:latin typeface="Arial MT"/>
              <a:cs typeface="Arial MT"/>
            </a:endParaRPr>
          </a:p>
          <a:p>
            <a:pPr marL="755650" lvl="1" indent="-285750">
              <a:spcBef>
                <a:spcPts val="315"/>
              </a:spcBef>
              <a:buChar char="–"/>
              <a:tabLst>
                <a:tab pos="755650" algn="l"/>
              </a:tabLst>
            </a:pPr>
            <a:r>
              <a:rPr sz="2400" spc="105" dirty="0">
                <a:solidFill>
                  <a:srgbClr val="FFFFFF"/>
                </a:solidFill>
                <a:latin typeface="Arial MT"/>
                <a:cs typeface="Arial MT"/>
              </a:rPr>
              <a:t>If</a:t>
            </a:r>
            <a:r>
              <a:rPr sz="2400" spc="195"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file</a:t>
            </a:r>
            <a:r>
              <a:rPr sz="2400" spc="-70" dirty="0">
                <a:solidFill>
                  <a:srgbClr val="FFFFFF"/>
                </a:solidFill>
                <a:latin typeface="Arial MT"/>
                <a:cs typeface="Arial MT"/>
              </a:rPr>
              <a:t> </a:t>
            </a:r>
            <a:r>
              <a:rPr sz="2400" spc="114" dirty="0">
                <a:solidFill>
                  <a:srgbClr val="FFFFFF"/>
                </a:solidFill>
                <a:latin typeface="Arial MT"/>
                <a:cs typeface="Arial MT"/>
              </a:rPr>
              <a:t>does</a:t>
            </a:r>
            <a:r>
              <a:rPr sz="2400" spc="-70" dirty="0">
                <a:solidFill>
                  <a:srgbClr val="FFFFFF"/>
                </a:solidFill>
                <a:latin typeface="Arial MT"/>
                <a:cs typeface="Arial MT"/>
              </a:rPr>
              <a:t> </a:t>
            </a:r>
            <a:r>
              <a:rPr sz="2400" spc="135" dirty="0">
                <a:solidFill>
                  <a:srgbClr val="FFFFFF"/>
                </a:solidFill>
                <a:latin typeface="Arial MT"/>
                <a:cs typeface="Arial MT"/>
              </a:rPr>
              <a:t>not</a:t>
            </a:r>
            <a:r>
              <a:rPr sz="2400" spc="-70" dirty="0">
                <a:solidFill>
                  <a:srgbClr val="FFFFFF"/>
                </a:solidFill>
                <a:latin typeface="Arial MT"/>
                <a:cs typeface="Arial MT"/>
              </a:rPr>
              <a:t> </a:t>
            </a:r>
            <a:r>
              <a:rPr sz="2400" spc="95" dirty="0">
                <a:solidFill>
                  <a:srgbClr val="FFFFFF"/>
                </a:solidFill>
                <a:latin typeface="Arial MT"/>
                <a:cs typeface="Arial MT"/>
              </a:rPr>
              <a:t>exist,</a:t>
            </a:r>
            <a:r>
              <a:rPr sz="2400" spc="-70" dirty="0">
                <a:solidFill>
                  <a:srgbClr val="FFFFFF"/>
                </a:solidFill>
                <a:latin typeface="Arial MT"/>
                <a:cs typeface="Arial MT"/>
              </a:rPr>
              <a:t> </a:t>
            </a:r>
            <a:r>
              <a:rPr sz="2400" spc="145" dirty="0">
                <a:solidFill>
                  <a:srgbClr val="FFFFFF"/>
                </a:solidFill>
                <a:latin typeface="Arial MT"/>
                <a:cs typeface="Arial MT"/>
              </a:rPr>
              <a:t>it</a:t>
            </a:r>
            <a:r>
              <a:rPr sz="2400" spc="-70" dirty="0">
                <a:solidFill>
                  <a:srgbClr val="FFFFFF"/>
                </a:solidFill>
                <a:latin typeface="Arial MT"/>
                <a:cs typeface="Arial MT"/>
              </a:rPr>
              <a:t> </a:t>
            </a:r>
            <a:r>
              <a:rPr sz="2400" spc="135" dirty="0">
                <a:solidFill>
                  <a:srgbClr val="FFFFFF"/>
                </a:solidFill>
                <a:latin typeface="Arial MT"/>
                <a:cs typeface="Arial MT"/>
              </a:rPr>
              <a:t>will</a:t>
            </a:r>
            <a:r>
              <a:rPr sz="2400" spc="-70" dirty="0">
                <a:solidFill>
                  <a:srgbClr val="FFFFFF"/>
                </a:solidFill>
                <a:latin typeface="Arial MT"/>
                <a:cs typeface="Arial MT"/>
              </a:rPr>
              <a:t> </a:t>
            </a:r>
            <a:r>
              <a:rPr sz="2400" spc="130" dirty="0">
                <a:solidFill>
                  <a:srgbClr val="FFFFFF"/>
                </a:solidFill>
                <a:latin typeface="Arial MT"/>
                <a:cs typeface="Arial MT"/>
              </a:rPr>
              <a:t>create</a:t>
            </a:r>
            <a:r>
              <a:rPr sz="2400" spc="-70" dirty="0">
                <a:solidFill>
                  <a:srgbClr val="FFFFFF"/>
                </a:solidFill>
                <a:latin typeface="Arial MT"/>
                <a:cs typeface="Arial MT"/>
              </a:rPr>
              <a:t> </a:t>
            </a:r>
            <a:r>
              <a:rPr sz="2400" spc="145" dirty="0">
                <a:solidFill>
                  <a:srgbClr val="FFFFFF"/>
                </a:solidFill>
                <a:latin typeface="Arial MT"/>
                <a:cs typeface="Arial MT"/>
              </a:rPr>
              <a:t>it</a:t>
            </a:r>
            <a:endParaRPr sz="2400">
              <a:latin typeface="Arial MT"/>
              <a:cs typeface="Arial MT"/>
            </a:endParaRPr>
          </a:p>
          <a:p>
            <a:pPr lvl="1">
              <a:spcBef>
                <a:spcPts val="25"/>
              </a:spcBef>
              <a:buClr>
                <a:srgbClr val="FFFFFF"/>
              </a:buClr>
              <a:buFont typeface="Arial MT"/>
              <a:buChar char="–"/>
            </a:pPr>
            <a:endParaRPr sz="2950">
              <a:latin typeface="Arial MT"/>
              <a:cs typeface="Arial MT"/>
            </a:endParaRPr>
          </a:p>
          <a:p>
            <a:pPr marL="355600" indent="-342900">
              <a:buChar char="•"/>
              <a:tabLst>
                <a:tab pos="354965" algn="l"/>
                <a:tab pos="355600" algn="l"/>
              </a:tabLst>
            </a:pPr>
            <a:r>
              <a:rPr sz="2700" spc="170" dirty="0">
                <a:solidFill>
                  <a:srgbClr val="FFC000"/>
                </a:solidFill>
                <a:latin typeface="Arial MT"/>
                <a:cs typeface="Arial MT"/>
              </a:rPr>
              <a:t>‘a’</a:t>
            </a:r>
            <a:r>
              <a:rPr sz="2700" spc="170" dirty="0">
                <a:solidFill>
                  <a:srgbClr val="FFFFFF"/>
                </a:solidFill>
                <a:latin typeface="Arial MT"/>
                <a:cs typeface="Arial MT"/>
              </a:rPr>
              <a:t>:</a:t>
            </a:r>
            <a:endParaRPr sz="2700">
              <a:latin typeface="Arial MT"/>
              <a:cs typeface="Arial MT"/>
            </a:endParaRPr>
          </a:p>
          <a:p>
            <a:pPr marL="755650" marR="988694" lvl="1" indent="-285750">
              <a:lnSpc>
                <a:spcPts val="2500"/>
              </a:lnSpc>
              <a:spcBef>
                <a:spcPts val="775"/>
              </a:spcBef>
              <a:buChar char="–"/>
              <a:tabLst>
                <a:tab pos="755650" algn="l"/>
              </a:tabLst>
            </a:pPr>
            <a:r>
              <a:rPr sz="2400" spc="105" dirty="0">
                <a:solidFill>
                  <a:srgbClr val="FFFFFF"/>
                </a:solidFill>
                <a:latin typeface="Arial MT"/>
                <a:cs typeface="Arial MT"/>
              </a:rPr>
              <a:t>If</a:t>
            </a:r>
            <a:r>
              <a:rPr sz="2400" spc="200"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file</a:t>
            </a:r>
            <a:r>
              <a:rPr sz="2400" spc="-70" dirty="0">
                <a:solidFill>
                  <a:srgbClr val="FFFFFF"/>
                </a:solidFill>
                <a:latin typeface="Arial MT"/>
                <a:cs typeface="Arial MT"/>
              </a:rPr>
              <a:t> </a:t>
            </a:r>
            <a:r>
              <a:rPr sz="2400" spc="80" dirty="0">
                <a:solidFill>
                  <a:srgbClr val="FFFFFF"/>
                </a:solidFill>
                <a:latin typeface="Arial MT"/>
                <a:cs typeface="Arial MT"/>
              </a:rPr>
              <a:t>exists,</a:t>
            </a:r>
            <a:r>
              <a:rPr sz="2400" spc="-70" dirty="0">
                <a:solidFill>
                  <a:srgbClr val="FFFFFF"/>
                </a:solidFill>
                <a:latin typeface="Arial MT"/>
                <a:cs typeface="Arial MT"/>
              </a:rPr>
              <a:t> </a:t>
            </a:r>
            <a:r>
              <a:rPr sz="2400" spc="145" dirty="0">
                <a:solidFill>
                  <a:srgbClr val="FFFFFF"/>
                </a:solidFill>
                <a:latin typeface="Arial MT"/>
                <a:cs typeface="Arial MT"/>
              </a:rPr>
              <a:t>it</a:t>
            </a:r>
            <a:r>
              <a:rPr sz="2400" spc="-70" dirty="0">
                <a:solidFill>
                  <a:srgbClr val="FFFFFF"/>
                </a:solidFill>
                <a:latin typeface="Arial MT"/>
                <a:cs typeface="Arial MT"/>
              </a:rPr>
              <a:t> </a:t>
            </a:r>
            <a:r>
              <a:rPr sz="2400" spc="135" dirty="0">
                <a:solidFill>
                  <a:srgbClr val="FFFFFF"/>
                </a:solidFill>
                <a:latin typeface="Arial MT"/>
                <a:cs typeface="Arial MT"/>
              </a:rPr>
              <a:t>will</a:t>
            </a:r>
            <a:r>
              <a:rPr sz="2400" spc="-70" dirty="0">
                <a:solidFill>
                  <a:srgbClr val="FFFFFF"/>
                </a:solidFill>
                <a:latin typeface="Arial MT"/>
                <a:cs typeface="Arial MT"/>
              </a:rPr>
              <a:t> </a:t>
            </a:r>
            <a:r>
              <a:rPr sz="2400" spc="95" dirty="0">
                <a:solidFill>
                  <a:srgbClr val="FFFFFF"/>
                </a:solidFill>
                <a:latin typeface="Arial MT"/>
                <a:cs typeface="Arial MT"/>
              </a:rPr>
              <a:t>keep</a:t>
            </a:r>
            <a:r>
              <a:rPr sz="2400" spc="-70" dirty="0">
                <a:solidFill>
                  <a:srgbClr val="FFFFFF"/>
                </a:solidFill>
                <a:latin typeface="Arial MT"/>
                <a:cs typeface="Arial MT"/>
              </a:rPr>
              <a:t> </a:t>
            </a:r>
            <a:r>
              <a:rPr sz="2400" spc="130" dirty="0">
                <a:solidFill>
                  <a:srgbClr val="FFFFFF"/>
                </a:solidFill>
                <a:latin typeface="Arial MT"/>
                <a:cs typeface="Arial MT"/>
              </a:rPr>
              <a:t>its</a:t>
            </a:r>
            <a:r>
              <a:rPr sz="2400" spc="-70" dirty="0">
                <a:solidFill>
                  <a:srgbClr val="FFFFFF"/>
                </a:solidFill>
                <a:latin typeface="Arial MT"/>
                <a:cs typeface="Arial MT"/>
              </a:rPr>
              <a:t> </a:t>
            </a:r>
            <a:r>
              <a:rPr sz="2400" spc="145" dirty="0">
                <a:solidFill>
                  <a:srgbClr val="FFFFFF"/>
                </a:solidFill>
                <a:latin typeface="Arial MT"/>
                <a:cs typeface="Arial MT"/>
              </a:rPr>
              <a:t>content</a:t>
            </a:r>
            <a:r>
              <a:rPr sz="2400" spc="-70" dirty="0">
                <a:solidFill>
                  <a:srgbClr val="FFFFFF"/>
                </a:solidFill>
                <a:latin typeface="Arial MT"/>
                <a:cs typeface="Arial MT"/>
              </a:rPr>
              <a:t> </a:t>
            </a:r>
            <a:r>
              <a:rPr sz="2400" spc="120" dirty="0">
                <a:solidFill>
                  <a:srgbClr val="FFFFFF"/>
                </a:solidFill>
                <a:latin typeface="Arial MT"/>
                <a:cs typeface="Arial MT"/>
              </a:rPr>
              <a:t>and </a:t>
            </a:r>
            <a:r>
              <a:rPr sz="2400" spc="-655" dirty="0">
                <a:solidFill>
                  <a:srgbClr val="FFFFFF"/>
                </a:solidFill>
                <a:latin typeface="Arial MT"/>
                <a:cs typeface="Arial MT"/>
              </a:rPr>
              <a:t> </a:t>
            </a:r>
            <a:r>
              <a:rPr sz="2400" spc="120" dirty="0">
                <a:solidFill>
                  <a:srgbClr val="FFFFFF"/>
                </a:solidFill>
                <a:latin typeface="Arial MT"/>
                <a:cs typeface="Arial MT"/>
              </a:rPr>
              <a:t>appends</a:t>
            </a:r>
            <a:r>
              <a:rPr sz="2400" spc="-70" dirty="0">
                <a:solidFill>
                  <a:srgbClr val="FFFFFF"/>
                </a:solidFill>
                <a:latin typeface="Arial MT"/>
                <a:cs typeface="Arial MT"/>
              </a:rPr>
              <a:t> </a:t>
            </a:r>
            <a:r>
              <a:rPr sz="2400" spc="125" dirty="0">
                <a:solidFill>
                  <a:srgbClr val="FFFFFF"/>
                </a:solidFill>
                <a:latin typeface="Arial MT"/>
                <a:cs typeface="Arial MT"/>
              </a:rPr>
              <a:t>new</a:t>
            </a:r>
            <a:r>
              <a:rPr sz="2400" spc="-70" dirty="0">
                <a:solidFill>
                  <a:srgbClr val="FFFFFF"/>
                </a:solidFill>
                <a:latin typeface="Arial MT"/>
                <a:cs typeface="Arial MT"/>
              </a:rPr>
              <a:t> </a:t>
            </a:r>
            <a:r>
              <a:rPr sz="2400" spc="114" dirty="0">
                <a:solidFill>
                  <a:srgbClr val="FFFFFF"/>
                </a:solidFill>
                <a:latin typeface="Arial MT"/>
                <a:cs typeface="Arial MT"/>
              </a:rPr>
              <a:t>data</a:t>
            </a:r>
            <a:r>
              <a:rPr sz="2400" spc="-70" dirty="0">
                <a:solidFill>
                  <a:srgbClr val="FFFFFF"/>
                </a:solidFill>
                <a:latin typeface="Arial MT"/>
                <a:cs typeface="Arial MT"/>
              </a:rPr>
              <a:t> </a:t>
            </a:r>
            <a:r>
              <a:rPr sz="2400" spc="145" dirty="0">
                <a:solidFill>
                  <a:srgbClr val="FFFFFF"/>
                </a:solidFill>
                <a:latin typeface="Arial MT"/>
                <a:cs typeface="Arial MT"/>
              </a:rPr>
              <a:t>to</a:t>
            </a:r>
            <a:r>
              <a:rPr sz="2400" spc="-70"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20" dirty="0">
                <a:solidFill>
                  <a:srgbClr val="FFFFFF"/>
                </a:solidFill>
                <a:latin typeface="Arial MT"/>
                <a:cs typeface="Arial MT"/>
              </a:rPr>
              <a:t>end</a:t>
            </a:r>
            <a:r>
              <a:rPr sz="2400" spc="-70" dirty="0">
                <a:solidFill>
                  <a:srgbClr val="FFFFFF"/>
                </a:solidFill>
                <a:latin typeface="Arial MT"/>
                <a:cs typeface="Arial MT"/>
              </a:rPr>
              <a:t> </a:t>
            </a:r>
            <a:r>
              <a:rPr sz="2400" spc="120" dirty="0">
                <a:solidFill>
                  <a:srgbClr val="FFFFFF"/>
                </a:solidFill>
                <a:latin typeface="Arial MT"/>
                <a:cs typeface="Arial MT"/>
              </a:rPr>
              <a:t>of</a:t>
            </a:r>
            <a:r>
              <a:rPr sz="2400" spc="200"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file</a:t>
            </a:r>
            <a:endParaRPr sz="2400">
              <a:latin typeface="Arial MT"/>
              <a:cs typeface="Arial MT"/>
            </a:endParaRPr>
          </a:p>
          <a:p>
            <a:pPr marL="755650" lvl="1" indent="-285750">
              <a:spcBef>
                <a:spcPts val="285"/>
              </a:spcBef>
              <a:buChar char="–"/>
              <a:tabLst>
                <a:tab pos="755650" algn="l"/>
              </a:tabLst>
            </a:pPr>
            <a:r>
              <a:rPr sz="2400" spc="105" dirty="0">
                <a:solidFill>
                  <a:srgbClr val="FFFFFF"/>
                </a:solidFill>
                <a:latin typeface="Arial MT"/>
                <a:cs typeface="Arial MT"/>
              </a:rPr>
              <a:t>If</a:t>
            </a:r>
            <a:r>
              <a:rPr sz="2400" spc="195"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file</a:t>
            </a:r>
            <a:r>
              <a:rPr sz="2400" spc="-70" dirty="0">
                <a:solidFill>
                  <a:srgbClr val="FFFFFF"/>
                </a:solidFill>
                <a:latin typeface="Arial MT"/>
                <a:cs typeface="Arial MT"/>
              </a:rPr>
              <a:t> </a:t>
            </a:r>
            <a:r>
              <a:rPr sz="2400" spc="114" dirty="0">
                <a:solidFill>
                  <a:srgbClr val="FFFFFF"/>
                </a:solidFill>
                <a:latin typeface="Arial MT"/>
                <a:cs typeface="Arial MT"/>
              </a:rPr>
              <a:t>does</a:t>
            </a:r>
            <a:r>
              <a:rPr sz="2400" spc="-70" dirty="0">
                <a:solidFill>
                  <a:srgbClr val="FFFFFF"/>
                </a:solidFill>
                <a:latin typeface="Arial MT"/>
                <a:cs typeface="Arial MT"/>
              </a:rPr>
              <a:t> </a:t>
            </a:r>
            <a:r>
              <a:rPr sz="2400" spc="135" dirty="0">
                <a:solidFill>
                  <a:srgbClr val="FFFFFF"/>
                </a:solidFill>
                <a:latin typeface="Arial MT"/>
                <a:cs typeface="Arial MT"/>
              </a:rPr>
              <a:t>not</a:t>
            </a:r>
            <a:r>
              <a:rPr sz="2400" spc="-70" dirty="0">
                <a:solidFill>
                  <a:srgbClr val="FFFFFF"/>
                </a:solidFill>
                <a:latin typeface="Arial MT"/>
                <a:cs typeface="Arial MT"/>
              </a:rPr>
              <a:t> </a:t>
            </a:r>
            <a:r>
              <a:rPr sz="2400" spc="95" dirty="0">
                <a:solidFill>
                  <a:srgbClr val="FFFFFF"/>
                </a:solidFill>
                <a:latin typeface="Arial MT"/>
                <a:cs typeface="Arial MT"/>
              </a:rPr>
              <a:t>exist,</a:t>
            </a:r>
            <a:r>
              <a:rPr sz="2400" spc="-70" dirty="0">
                <a:solidFill>
                  <a:srgbClr val="FFFFFF"/>
                </a:solidFill>
                <a:latin typeface="Arial MT"/>
                <a:cs typeface="Arial MT"/>
              </a:rPr>
              <a:t> </a:t>
            </a:r>
            <a:r>
              <a:rPr sz="2400" spc="145" dirty="0">
                <a:solidFill>
                  <a:srgbClr val="FFFFFF"/>
                </a:solidFill>
                <a:latin typeface="Arial MT"/>
                <a:cs typeface="Arial MT"/>
              </a:rPr>
              <a:t>it</a:t>
            </a:r>
            <a:r>
              <a:rPr sz="2400" spc="-70" dirty="0">
                <a:solidFill>
                  <a:srgbClr val="FFFFFF"/>
                </a:solidFill>
                <a:latin typeface="Arial MT"/>
                <a:cs typeface="Arial MT"/>
              </a:rPr>
              <a:t> </a:t>
            </a:r>
            <a:r>
              <a:rPr sz="2400" spc="135" dirty="0">
                <a:solidFill>
                  <a:srgbClr val="FFFFFF"/>
                </a:solidFill>
                <a:latin typeface="Arial MT"/>
                <a:cs typeface="Arial MT"/>
              </a:rPr>
              <a:t>will</a:t>
            </a:r>
            <a:r>
              <a:rPr sz="2400" spc="-70" dirty="0">
                <a:solidFill>
                  <a:srgbClr val="FFFFFF"/>
                </a:solidFill>
                <a:latin typeface="Arial MT"/>
                <a:cs typeface="Arial MT"/>
              </a:rPr>
              <a:t> </a:t>
            </a:r>
            <a:r>
              <a:rPr sz="2400" spc="130" dirty="0">
                <a:solidFill>
                  <a:srgbClr val="FFFFFF"/>
                </a:solidFill>
                <a:latin typeface="Arial MT"/>
                <a:cs typeface="Arial MT"/>
              </a:rPr>
              <a:t>create</a:t>
            </a:r>
            <a:r>
              <a:rPr sz="2400" spc="-70" dirty="0">
                <a:solidFill>
                  <a:srgbClr val="FFFFFF"/>
                </a:solidFill>
                <a:latin typeface="Arial MT"/>
                <a:cs typeface="Arial MT"/>
              </a:rPr>
              <a:t> </a:t>
            </a:r>
            <a:r>
              <a:rPr sz="2400" spc="145" dirty="0">
                <a:solidFill>
                  <a:srgbClr val="FFFFFF"/>
                </a:solidFill>
                <a:latin typeface="Arial MT"/>
                <a:cs typeface="Arial MT"/>
              </a:rPr>
              <a:t>it</a:t>
            </a:r>
            <a:endParaRPr sz="2400">
              <a:latin typeface="Arial MT"/>
              <a:cs typeface="Arial MT"/>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974432" y="486156"/>
            <a:ext cx="2243455" cy="695960"/>
          </a:xfrm>
          <a:prstGeom prst="rect">
            <a:avLst/>
          </a:prstGeom>
        </p:spPr>
        <p:txBody>
          <a:bodyPr vert="horz" wrap="square" lIns="0" tIns="12700" rIns="0" bIns="0" rtlCol="0" anchor="ctr">
            <a:spAutoFit/>
          </a:bodyPr>
          <a:lstStyle/>
          <a:p>
            <a:pPr marL="12700">
              <a:lnSpc>
                <a:spcPct val="100000"/>
              </a:lnSpc>
              <a:spcBef>
                <a:spcPts val="100"/>
              </a:spcBef>
            </a:pPr>
            <a:r>
              <a:rPr spc="415" dirty="0"/>
              <a:t>‘r’</a:t>
            </a:r>
            <a:r>
              <a:rPr spc="-200" dirty="0"/>
              <a:t> </a:t>
            </a:r>
            <a:r>
              <a:rPr spc="165" dirty="0"/>
              <a:t>Mode</a:t>
            </a:r>
          </a:p>
        </p:txBody>
      </p:sp>
      <p:sp>
        <p:nvSpPr>
          <p:cNvPr id="3" name="object 3"/>
          <p:cNvSpPr txBox="1"/>
          <p:nvPr/>
        </p:nvSpPr>
        <p:spPr>
          <a:xfrm>
            <a:off x="2059941" y="1525207"/>
            <a:ext cx="7820025" cy="981075"/>
          </a:xfrm>
          <a:prstGeom prst="rect">
            <a:avLst/>
          </a:prstGeom>
        </p:spPr>
        <p:txBody>
          <a:bodyPr vert="horz" wrap="square" lIns="0" tIns="106680" rIns="0" bIns="0" rtlCol="0">
            <a:spAutoFit/>
          </a:bodyPr>
          <a:lstStyle/>
          <a:p>
            <a:pPr marL="355600" indent="-342900">
              <a:spcBef>
                <a:spcPts val="840"/>
              </a:spcBef>
              <a:buChar char="•"/>
              <a:tabLst>
                <a:tab pos="354965" algn="l"/>
                <a:tab pos="355600" algn="l"/>
              </a:tabLst>
            </a:pPr>
            <a:r>
              <a:rPr sz="2700" spc="70" dirty="0">
                <a:solidFill>
                  <a:srgbClr val="FFFFFF"/>
                </a:solidFill>
                <a:latin typeface="Arial MT"/>
                <a:cs typeface="Arial MT"/>
              </a:rPr>
              <a:t>The</a:t>
            </a:r>
            <a:r>
              <a:rPr sz="2700" spc="-85" dirty="0">
                <a:solidFill>
                  <a:srgbClr val="FFFFFF"/>
                </a:solidFill>
                <a:latin typeface="Arial MT"/>
                <a:cs typeface="Arial MT"/>
              </a:rPr>
              <a:t> </a:t>
            </a:r>
            <a:r>
              <a:rPr sz="2700" spc="254" dirty="0">
                <a:solidFill>
                  <a:srgbClr val="FFC000"/>
                </a:solidFill>
                <a:latin typeface="Arial MT"/>
                <a:cs typeface="Arial MT"/>
              </a:rPr>
              <a:t>‘r’</a:t>
            </a:r>
            <a:r>
              <a:rPr sz="2700" spc="-80" dirty="0">
                <a:solidFill>
                  <a:srgbClr val="FFC000"/>
                </a:solidFill>
                <a:latin typeface="Arial MT"/>
                <a:cs typeface="Arial MT"/>
              </a:rPr>
              <a:t> </a:t>
            </a:r>
            <a:r>
              <a:rPr sz="2700" spc="135" dirty="0">
                <a:solidFill>
                  <a:srgbClr val="FFFFFF"/>
                </a:solidFill>
                <a:latin typeface="Arial MT"/>
                <a:cs typeface="Arial MT"/>
              </a:rPr>
              <a:t>mode</a:t>
            </a:r>
            <a:r>
              <a:rPr sz="2700" spc="-80" dirty="0">
                <a:solidFill>
                  <a:srgbClr val="FFFFFF"/>
                </a:solidFill>
                <a:latin typeface="Arial MT"/>
                <a:cs typeface="Arial MT"/>
              </a:rPr>
              <a:t> </a:t>
            </a:r>
            <a:r>
              <a:rPr sz="2700" spc="125" dirty="0">
                <a:solidFill>
                  <a:srgbClr val="FFFFFF"/>
                </a:solidFill>
                <a:latin typeface="Arial MT"/>
                <a:cs typeface="Arial MT"/>
              </a:rPr>
              <a:t>opens</a:t>
            </a:r>
            <a:r>
              <a:rPr sz="2700" spc="-85" dirty="0">
                <a:solidFill>
                  <a:srgbClr val="FFFFFF"/>
                </a:solidFill>
                <a:latin typeface="Arial MT"/>
                <a:cs typeface="Arial MT"/>
              </a:rPr>
              <a:t> </a:t>
            </a:r>
            <a:r>
              <a:rPr sz="2700" spc="135" dirty="0">
                <a:solidFill>
                  <a:srgbClr val="FFFFFF"/>
                </a:solidFill>
                <a:latin typeface="Arial MT"/>
                <a:cs typeface="Arial MT"/>
              </a:rPr>
              <a:t>the</a:t>
            </a:r>
            <a:r>
              <a:rPr sz="2700" spc="-85" dirty="0">
                <a:solidFill>
                  <a:srgbClr val="FFFFFF"/>
                </a:solidFill>
                <a:latin typeface="Arial MT"/>
                <a:cs typeface="Arial MT"/>
              </a:rPr>
              <a:t> </a:t>
            </a:r>
            <a:r>
              <a:rPr sz="2700" spc="135" dirty="0">
                <a:solidFill>
                  <a:srgbClr val="FFFFFF"/>
                </a:solidFill>
                <a:latin typeface="Arial MT"/>
                <a:cs typeface="Arial MT"/>
              </a:rPr>
              <a:t>file</a:t>
            </a:r>
            <a:r>
              <a:rPr sz="2700" spc="-80" dirty="0">
                <a:solidFill>
                  <a:srgbClr val="FFFFFF"/>
                </a:solidFill>
                <a:latin typeface="Arial MT"/>
                <a:cs typeface="Arial MT"/>
              </a:rPr>
              <a:t> </a:t>
            </a:r>
            <a:r>
              <a:rPr sz="2700" spc="130" dirty="0">
                <a:solidFill>
                  <a:srgbClr val="FFFFFF"/>
                </a:solidFill>
                <a:latin typeface="Arial MT"/>
                <a:cs typeface="Arial MT"/>
              </a:rPr>
              <a:t>in</a:t>
            </a:r>
            <a:r>
              <a:rPr sz="2700" spc="-90" dirty="0">
                <a:solidFill>
                  <a:srgbClr val="FFFFFF"/>
                </a:solidFill>
                <a:latin typeface="Arial MT"/>
                <a:cs typeface="Arial MT"/>
              </a:rPr>
              <a:t> </a:t>
            </a:r>
            <a:r>
              <a:rPr sz="2700" spc="120" dirty="0">
                <a:solidFill>
                  <a:srgbClr val="FFFFFF"/>
                </a:solidFill>
                <a:latin typeface="Arial MT"/>
                <a:cs typeface="Arial MT"/>
              </a:rPr>
              <a:t>read-only</a:t>
            </a:r>
            <a:r>
              <a:rPr sz="2700" spc="-85" dirty="0">
                <a:solidFill>
                  <a:srgbClr val="FFFFFF"/>
                </a:solidFill>
                <a:latin typeface="Arial MT"/>
                <a:cs typeface="Arial MT"/>
              </a:rPr>
              <a:t> </a:t>
            </a:r>
            <a:r>
              <a:rPr sz="2700" spc="135" dirty="0">
                <a:solidFill>
                  <a:srgbClr val="FFFFFF"/>
                </a:solidFill>
                <a:latin typeface="Arial MT"/>
                <a:cs typeface="Arial MT"/>
              </a:rPr>
              <a:t>mode</a:t>
            </a:r>
            <a:endParaRPr sz="2700">
              <a:latin typeface="Arial MT"/>
              <a:cs typeface="Arial MT"/>
            </a:endParaRPr>
          </a:p>
          <a:p>
            <a:pPr marL="469900">
              <a:spcBef>
                <a:spcPts val="660"/>
              </a:spcBef>
            </a:pPr>
            <a:r>
              <a:rPr sz="2400" dirty="0">
                <a:solidFill>
                  <a:srgbClr val="FFFFFF"/>
                </a:solidFill>
                <a:latin typeface="Arial MT"/>
                <a:cs typeface="Arial MT"/>
              </a:rPr>
              <a:t>–</a:t>
            </a:r>
            <a:r>
              <a:rPr sz="2400" spc="240" dirty="0">
                <a:solidFill>
                  <a:srgbClr val="FFFFFF"/>
                </a:solidFill>
                <a:latin typeface="Arial MT"/>
                <a:cs typeface="Arial MT"/>
              </a:rPr>
              <a:t> </a:t>
            </a:r>
            <a:r>
              <a:rPr sz="2400" spc="120" dirty="0">
                <a:solidFill>
                  <a:srgbClr val="FFFFFF"/>
                </a:solidFill>
                <a:latin typeface="Arial MT"/>
                <a:cs typeface="Arial MT"/>
              </a:rPr>
              <a:t>if</a:t>
            </a:r>
            <a:r>
              <a:rPr sz="2400" spc="200"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14" dirty="0">
                <a:solidFill>
                  <a:srgbClr val="FFFFFF"/>
                </a:solidFill>
                <a:latin typeface="Arial MT"/>
                <a:cs typeface="Arial MT"/>
              </a:rPr>
              <a:t>file</a:t>
            </a:r>
            <a:r>
              <a:rPr sz="2400" spc="-70" dirty="0">
                <a:solidFill>
                  <a:srgbClr val="FFFFFF"/>
                </a:solidFill>
                <a:latin typeface="Arial MT"/>
                <a:cs typeface="Arial MT"/>
              </a:rPr>
              <a:t> </a:t>
            </a:r>
            <a:r>
              <a:rPr sz="2400" spc="114" dirty="0">
                <a:solidFill>
                  <a:srgbClr val="FFFFFF"/>
                </a:solidFill>
                <a:latin typeface="Arial MT"/>
                <a:cs typeface="Arial MT"/>
              </a:rPr>
              <a:t>does</a:t>
            </a:r>
            <a:r>
              <a:rPr sz="2400" spc="-70" dirty="0">
                <a:solidFill>
                  <a:srgbClr val="FFFFFF"/>
                </a:solidFill>
                <a:latin typeface="Arial MT"/>
                <a:cs typeface="Arial MT"/>
              </a:rPr>
              <a:t> </a:t>
            </a:r>
            <a:r>
              <a:rPr sz="2400" spc="135" dirty="0">
                <a:solidFill>
                  <a:srgbClr val="FFFFFF"/>
                </a:solidFill>
                <a:latin typeface="Arial MT"/>
                <a:cs typeface="Arial MT"/>
              </a:rPr>
              <a:t>not</a:t>
            </a:r>
            <a:r>
              <a:rPr sz="2400" spc="-70" dirty="0">
                <a:solidFill>
                  <a:srgbClr val="FFFFFF"/>
                </a:solidFill>
                <a:latin typeface="Arial MT"/>
                <a:cs typeface="Arial MT"/>
              </a:rPr>
              <a:t> </a:t>
            </a:r>
            <a:r>
              <a:rPr sz="2400" spc="95" dirty="0">
                <a:solidFill>
                  <a:srgbClr val="FFFFFF"/>
                </a:solidFill>
                <a:latin typeface="Arial MT"/>
                <a:cs typeface="Arial MT"/>
              </a:rPr>
              <a:t>exist,</a:t>
            </a:r>
            <a:r>
              <a:rPr sz="2400" spc="-75" dirty="0">
                <a:solidFill>
                  <a:srgbClr val="FFFFFF"/>
                </a:solidFill>
                <a:latin typeface="Arial MT"/>
                <a:cs typeface="Arial MT"/>
              </a:rPr>
              <a:t> </a:t>
            </a:r>
            <a:r>
              <a:rPr sz="2400" spc="100" dirty="0">
                <a:solidFill>
                  <a:srgbClr val="FFFFFF"/>
                </a:solidFill>
                <a:latin typeface="Arial MT"/>
                <a:cs typeface="Arial MT"/>
              </a:rPr>
              <a:t>an</a:t>
            </a:r>
            <a:r>
              <a:rPr sz="2400" spc="-70" dirty="0">
                <a:solidFill>
                  <a:srgbClr val="FFFFFF"/>
                </a:solidFill>
                <a:latin typeface="Arial MT"/>
                <a:cs typeface="Arial MT"/>
              </a:rPr>
              <a:t> </a:t>
            </a:r>
            <a:r>
              <a:rPr sz="2400" spc="165" dirty="0">
                <a:solidFill>
                  <a:srgbClr val="FFFFFF"/>
                </a:solidFill>
                <a:latin typeface="Arial MT"/>
                <a:cs typeface="Arial MT"/>
              </a:rPr>
              <a:t>error</a:t>
            </a:r>
            <a:r>
              <a:rPr sz="2400" spc="-70" dirty="0">
                <a:solidFill>
                  <a:srgbClr val="FFFFFF"/>
                </a:solidFill>
                <a:latin typeface="Arial MT"/>
                <a:cs typeface="Arial MT"/>
              </a:rPr>
              <a:t> </a:t>
            </a:r>
            <a:r>
              <a:rPr sz="2400" spc="105" dirty="0">
                <a:solidFill>
                  <a:srgbClr val="FFFFFF"/>
                </a:solidFill>
                <a:latin typeface="Arial MT"/>
                <a:cs typeface="Arial MT"/>
              </a:rPr>
              <a:t>is</a:t>
            </a:r>
            <a:r>
              <a:rPr sz="2400" spc="-70" dirty="0">
                <a:solidFill>
                  <a:srgbClr val="FFFFFF"/>
                </a:solidFill>
                <a:latin typeface="Arial MT"/>
                <a:cs typeface="Arial MT"/>
              </a:rPr>
              <a:t> </a:t>
            </a:r>
            <a:r>
              <a:rPr sz="2400" spc="145" dirty="0">
                <a:solidFill>
                  <a:srgbClr val="FFFFFF"/>
                </a:solidFill>
                <a:latin typeface="Arial MT"/>
                <a:cs typeface="Arial MT"/>
              </a:rPr>
              <a:t>thrown</a:t>
            </a:r>
            <a:endParaRPr sz="2400">
              <a:latin typeface="Arial MT"/>
              <a:cs typeface="Arial MT"/>
            </a:endParaRPr>
          </a:p>
        </p:txBody>
      </p:sp>
      <p:sp>
        <p:nvSpPr>
          <p:cNvPr id="4" name="object 4"/>
          <p:cNvSpPr txBox="1"/>
          <p:nvPr/>
        </p:nvSpPr>
        <p:spPr>
          <a:xfrm>
            <a:off x="2459990" y="2982468"/>
            <a:ext cx="5410835" cy="1433830"/>
          </a:xfrm>
          <a:prstGeom prst="rect">
            <a:avLst/>
          </a:prstGeom>
        </p:spPr>
        <p:txBody>
          <a:bodyPr vert="horz" wrap="square" lIns="0" tIns="12065" rIns="0" bIns="0" rtlCol="0">
            <a:spAutoFit/>
          </a:bodyPr>
          <a:lstStyle/>
          <a:p>
            <a:pPr marL="12700" marR="5080">
              <a:lnSpc>
                <a:spcPct val="118500"/>
              </a:lnSpc>
              <a:spcBef>
                <a:spcPts val="95"/>
              </a:spcBef>
            </a:pPr>
            <a:r>
              <a:rPr sz="2600" spc="110" dirty="0">
                <a:solidFill>
                  <a:srgbClr val="FFFFFF"/>
                </a:solidFill>
                <a:latin typeface="Arial MT"/>
                <a:cs typeface="Arial MT"/>
              </a:rPr>
              <a:t>input_file</a:t>
            </a:r>
            <a:r>
              <a:rPr sz="2600" spc="-80" dirty="0">
                <a:solidFill>
                  <a:srgbClr val="FFFFFF"/>
                </a:solidFill>
                <a:latin typeface="Arial MT"/>
                <a:cs typeface="Arial MT"/>
              </a:rPr>
              <a:t> </a:t>
            </a:r>
            <a:r>
              <a:rPr sz="2600" spc="-5" dirty="0">
                <a:solidFill>
                  <a:srgbClr val="FFFFFF"/>
                </a:solidFill>
                <a:latin typeface="Arial MT"/>
                <a:cs typeface="Arial MT"/>
              </a:rPr>
              <a:t>=</a:t>
            </a:r>
            <a:r>
              <a:rPr sz="2600" spc="-90" dirty="0">
                <a:solidFill>
                  <a:srgbClr val="FFFFFF"/>
                </a:solidFill>
                <a:latin typeface="Arial MT"/>
                <a:cs typeface="Arial MT"/>
              </a:rPr>
              <a:t> </a:t>
            </a:r>
            <a:r>
              <a:rPr sz="2600" spc="120" dirty="0">
                <a:solidFill>
                  <a:srgbClr val="0070C0"/>
                </a:solidFill>
                <a:latin typeface="Arial MT"/>
                <a:cs typeface="Arial MT"/>
              </a:rPr>
              <a:t>open(</a:t>
            </a:r>
            <a:r>
              <a:rPr sz="2600" spc="120" dirty="0">
                <a:solidFill>
                  <a:srgbClr val="00B050"/>
                </a:solidFill>
                <a:latin typeface="Arial MT"/>
                <a:cs typeface="Arial MT"/>
              </a:rPr>
              <a:t>"my_file.txt"</a:t>
            </a:r>
            <a:r>
              <a:rPr sz="2600" spc="120" dirty="0">
                <a:solidFill>
                  <a:srgbClr val="FFFFFF"/>
                </a:solidFill>
                <a:latin typeface="Arial MT"/>
                <a:cs typeface="Arial MT"/>
              </a:rPr>
              <a:t>,</a:t>
            </a:r>
            <a:r>
              <a:rPr sz="2600" spc="-85" dirty="0">
                <a:solidFill>
                  <a:srgbClr val="FFFFFF"/>
                </a:solidFill>
                <a:latin typeface="Arial MT"/>
                <a:cs typeface="Arial MT"/>
              </a:rPr>
              <a:t> </a:t>
            </a:r>
            <a:r>
              <a:rPr sz="2600" spc="155" dirty="0">
                <a:solidFill>
                  <a:srgbClr val="FFC000"/>
                </a:solidFill>
                <a:latin typeface="Arial MT"/>
                <a:cs typeface="Arial MT"/>
              </a:rPr>
              <a:t>‘a’</a:t>
            </a:r>
            <a:r>
              <a:rPr sz="2600" spc="155" dirty="0">
                <a:solidFill>
                  <a:srgbClr val="0070C0"/>
                </a:solidFill>
                <a:latin typeface="Arial MT"/>
                <a:cs typeface="Arial MT"/>
              </a:rPr>
              <a:t>) </a:t>
            </a:r>
            <a:r>
              <a:rPr sz="2600" spc="-710" dirty="0">
                <a:solidFill>
                  <a:srgbClr val="0070C0"/>
                </a:solidFill>
                <a:latin typeface="Arial MT"/>
                <a:cs typeface="Arial MT"/>
              </a:rPr>
              <a:t> </a:t>
            </a:r>
            <a:r>
              <a:rPr sz="2600" spc="100" dirty="0">
                <a:solidFill>
                  <a:srgbClr val="FFFFFF"/>
                </a:solidFill>
                <a:latin typeface="Arial MT"/>
                <a:cs typeface="Arial MT"/>
              </a:rPr>
              <a:t>input_file.</a:t>
            </a:r>
            <a:r>
              <a:rPr sz="2600" spc="100" dirty="0">
                <a:solidFill>
                  <a:srgbClr val="0070C0"/>
                </a:solidFill>
                <a:latin typeface="Arial MT"/>
                <a:cs typeface="Arial MT"/>
              </a:rPr>
              <a:t>close()</a:t>
            </a:r>
            <a:endParaRPr sz="2600" dirty="0">
              <a:latin typeface="Arial MT"/>
              <a:cs typeface="Arial MT"/>
            </a:endParaRPr>
          </a:p>
          <a:p>
            <a:pPr marL="12700">
              <a:spcBef>
                <a:spcPts val="580"/>
              </a:spcBef>
            </a:pPr>
            <a:r>
              <a:rPr sz="2600" spc="110" dirty="0">
                <a:solidFill>
                  <a:srgbClr val="FFFFFF"/>
                </a:solidFill>
                <a:latin typeface="Arial MT"/>
                <a:cs typeface="Arial MT"/>
              </a:rPr>
              <a:t>input_file</a:t>
            </a:r>
            <a:r>
              <a:rPr sz="2600" spc="-75" dirty="0">
                <a:solidFill>
                  <a:srgbClr val="FFFFFF"/>
                </a:solidFill>
                <a:latin typeface="Arial MT"/>
                <a:cs typeface="Arial MT"/>
              </a:rPr>
              <a:t> </a:t>
            </a:r>
            <a:r>
              <a:rPr sz="2600" spc="-5" dirty="0">
                <a:solidFill>
                  <a:srgbClr val="FFFFFF"/>
                </a:solidFill>
                <a:latin typeface="Arial MT"/>
                <a:cs typeface="Arial MT"/>
              </a:rPr>
              <a:t>=</a:t>
            </a:r>
            <a:r>
              <a:rPr sz="2600" spc="-85" dirty="0">
                <a:solidFill>
                  <a:srgbClr val="FFFFFF"/>
                </a:solidFill>
                <a:latin typeface="Arial MT"/>
                <a:cs typeface="Arial MT"/>
              </a:rPr>
              <a:t> </a:t>
            </a:r>
            <a:r>
              <a:rPr sz="2600" spc="120" dirty="0">
                <a:solidFill>
                  <a:srgbClr val="0070C0"/>
                </a:solidFill>
                <a:latin typeface="Arial MT"/>
                <a:cs typeface="Arial MT"/>
              </a:rPr>
              <a:t>open(</a:t>
            </a:r>
            <a:r>
              <a:rPr sz="2600" spc="120" dirty="0">
                <a:solidFill>
                  <a:srgbClr val="00B050"/>
                </a:solidFill>
                <a:latin typeface="Arial MT"/>
                <a:cs typeface="Arial MT"/>
              </a:rPr>
              <a:t>"my_file.txt"</a:t>
            </a:r>
            <a:r>
              <a:rPr sz="2600" spc="120" dirty="0">
                <a:solidFill>
                  <a:srgbClr val="FFFFFF"/>
                </a:solidFill>
                <a:latin typeface="Arial MT"/>
                <a:cs typeface="Arial MT"/>
              </a:rPr>
              <a:t>,</a:t>
            </a:r>
            <a:r>
              <a:rPr sz="2600" spc="-75" dirty="0">
                <a:solidFill>
                  <a:srgbClr val="FFFFFF"/>
                </a:solidFill>
                <a:latin typeface="Arial MT"/>
                <a:cs typeface="Arial MT"/>
              </a:rPr>
              <a:t> </a:t>
            </a:r>
            <a:r>
              <a:rPr sz="2600" spc="190" dirty="0">
                <a:solidFill>
                  <a:srgbClr val="FFC000"/>
                </a:solidFill>
                <a:latin typeface="Arial MT"/>
                <a:cs typeface="Arial MT"/>
              </a:rPr>
              <a:t>‘r’)</a:t>
            </a:r>
            <a:endParaRPr sz="2600" dirty="0">
              <a:latin typeface="Arial MT"/>
              <a:cs typeface="Arial MT"/>
            </a:endParaRPr>
          </a:p>
        </p:txBody>
      </p:sp>
      <p:sp>
        <p:nvSpPr>
          <p:cNvPr id="5" name="object 5"/>
          <p:cNvSpPr txBox="1"/>
          <p:nvPr/>
        </p:nvSpPr>
        <p:spPr>
          <a:xfrm>
            <a:off x="2517140" y="4948428"/>
            <a:ext cx="3802379" cy="1402948"/>
          </a:xfrm>
          <a:prstGeom prst="rect">
            <a:avLst/>
          </a:prstGeom>
        </p:spPr>
        <p:txBody>
          <a:bodyPr vert="horz" wrap="square" lIns="0" tIns="12700" rIns="0" bIns="0" rtlCol="0">
            <a:spAutoFit/>
          </a:bodyPr>
          <a:lstStyle/>
          <a:p>
            <a:pPr marL="12700">
              <a:spcBef>
                <a:spcPts val="100"/>
              </a:spcBef>
            </a:pPr>
            <a:r>
              <a:rPr sz="2600" spc="-15" dirty="0">
                <a:solidFill>
                  <a:srgbClr val="A6A6A6"/>
                </a:solidFill>
                <a:latin typeface="Arial MT"/>
                <a:cs typeface="Arial MT"/>
              </a:rPr>
              <a:t>#</a:t>
            </a:r>
            <a:r>
              <a:rPr sz="2600" spc="-85" dirty="0">
                <a:solidFill>
                  <a:srgbClr val="A6A6A6"/>
                </a:solidFill>
                <a:latin typeface="Arial MT"/>
                <a:cs typeface="Arial MT"/>
              </a:rPr>
              <a:t> </a:t>
            </a:r>
            <a:r>
              <a:rPr sz="2600" spc="145" dirty="0">
                <a:solidFill>
                  <a:srgbClr val="A6A6A6"/>
                </a:solidFill>
                <a:latin typeface="Arial MT"/>
                <a:cs typeface="Arial MT"/>
              </a:rPr>
              <a:t>read</a:t>
            </a:r>
            <a:r>
              <a:rPr sz="2600" spc="-85" dirty="0">
                <a:solidFill>
                  <a:srgbClr val="A6A6A6"/>
                </a:solidFill>
                <a:latin typeface="Arial MT"/>
                <a:cs typeface="Arial MT"/>
              </a:rPr>
              <a:t> </a:t>
            </a:r>
            <a:r>
              <a:rPr sz="2600" spc="125" dirty="0">
                <a:solidFill>
                  <a:srgbClr val="A6A6A6"/>
                </a:solidFill>
                <a:latin typeface="Arial MT"/>
                <a:cs typeface="Arial MT"/>
              </a:rPr>
              <a:t>data</a:t>
            </a:r>
            <a:r>
              <a:rPr sz="2600" spc="-80" dirty="0">
                <a:solidFill>
                  <a:srgbClr val="A6A6A6"/>
                </a:solidFill>
                <a:latin typeface="Arial MT"/>
                <a:cs typeface="Arial MT"/>
              </a:rPr>
              <a:t> </a:t>
            </a:r>
            <a:r>
              <a:rPr sz="2600" spc="140" dirty="0">
                <a:solidFill>
                  <a:srgbClr val="A6A6A6"/>
                </a:solidFill>
                <a:latin typeface="Arial MT"/>
                <a:cs typeface="Arial MT"/>
              </a:rPr>
              <a:t>from</a:t>
            </a:r>
            <a:r>
              <a:rPr sz="2600" spc="-85" dirty="0">
                <a:solidFill>
                  <a:srgbClr val="A6A6A6"/>
                </a:solidFill>
                <a:latin typeface="Arial MT"/>
                <a:cs typeface="Arial MT"/>
              </a:rPr>
              <a:t> </a:t>
            </a:r>
            <a:r>
              <a:rPr sz="2600" spc="140" dirty="0">
                <a:solidFill>
                  <a:srgbClr val="A6A6A6"/>
                </a:solidFill>
                <a:latin typeface="Arial MT"/>
                <a:cs typeface="Arial MT"/>
              </a:rPr>
              <a:t>the</a:t>
            </a:r>
            <a:r>
              <a:rPr sz="2600" spc="-80" dirty="0">
                <a:solidFill>
                  <a:srgbClr val="A6A6A6"/>
                </a:solidFill>
                <a:latin typeface="Arial MT"/>
                <a:cs typeface="Arial MT"/>
              </a:rPr>
              <a:t> </a:t>
            </a:r>
            <a:r>
              <a:rPr sz="2600" spc="125" dirty="0">
                <a:solidFill>
                  <a:srgbClr val="A6A6A6"/>
                </a:solidFill>
                <a:latin typeface="Arial MT"/>
                <a:cs typeface="Arial MT"/>
              </a:rPr>
              <a:t>file</a:t>
            </a:r>
            <a:endParaRPr sz="2600">
              <a:latin typeface="Arial MT"/>
              <a:cs typeface="Arial MT"/>
            </a:endParaRPr>
          </a:p>
          <a:p>
            <a:pPr>
              <a:spcBef>
                <a:spcPts val="55"/>
              </a:spcBef>
            </a:pPr>
            <a:endParaRPr sz="3750">
              <a:latin typeface="Arial MT"/>
              <a:cs typeface="Arial MT"/>
            </a:endParaRPr>
          </a:p>
          <a:p>
            <a:pPr marL="12700"/>
            <a:r>
              <a:rPr sz="2600" spc="100" dirty="0">
                <a:solidFill>
                  <a:srgbClr val="FFFFFF"/>
                </a:solidFill>
                <a:latin typeface="Arial MT"/>
                <a:cs typeface="Arial MT"/>
              </a:rPr>
              <a:t>input_file.</a:t>
            </a:r>
            <a:r>
              <a:rPr sz="2600" spc="100" dirty="0">
                <a:solidFill>
                  <a:srgbClr val="0070C0"/>
                </a:solidFill>
                <a:latin typeface="Arial MT"/>
                <a:cs typeface="Arial MT"/>
              </a:rPr>
              <a:t>close()</a:t>
            </a:r>
            <a:endParaRPr sz="2600">
              <a:latin typeface="Arial MT"/>
              <a:cs typeface="Arial MT"/>
            </a:endParaRPr>
          </a:p>
        </p:txBody>
      </p:sp>
      <p:grpSp>
        <p:nvGrpSpPr>
          <p:cNvPr id="6" name="object 6"/>
          <p:cNvGrpSpPr/>
          <p:nvPr/>
        </p:nvGrpSpPr>
        <p:grpSpPr>
          <a:xfrm>
            <a:off x="7991855" y="3081528"/>
            <a:ext cx="393700" cy="960119"/>
            <a:chOff x="6467855" y="3081527"/>
            <a:chExt cx="393700" cy="960119"/>
          </a:xfrm>
        </p:grpSpPr>
        <p:pic>
          <p:nvPicPr>
            <p:cNvPr id="7" name="object 7"/>
            <p:cNvPicPr/>
            <p:nvPr/>
          </p:nvPicPr>
          <p:blipFill>
            <a:blip r:embed="rId2" cstate="print"/>
            <a:stretch>
              <a:fillRect/>
            </a:stretch>
          </p:blipFill>
          <p:spPr>
            <a:xfrm>
              <a:off x="6467855" y="3081527"/>
              <a:ext cx="393192" cy="960120"/>
            </a:xfrm>
            <a:prstGeom prst="rect">
              <a:avLst/>
            </a:prstGeom>
          </p:spPr>
        </p:pic>
        <p:sp>
          <p:nvSpPr>
            <p:cNvPr id="8" name="object 8"/>
            <p:cNvSpPr/>
            <p:nvPr/>
          </p:nvSpPr>
          <p:spPr>
            <a:xfrm>
              <a:off x="6510527" y="3121151"/>
              <a:ext cx="292735" cy="841375"/>
            </a:xfrm>
            <a:custGeom>
              <a:avLst/>
              <a:gdLst/>
              <a:ahLst/>
              <a:cxnLst/>
              <a:rect l="l" t="t" r="r" b="b"/>
              <a:pathLst>
                <a:path w="292734" h="841375">
                  <a:moveTo>
                    <a:pt x="0" y="0"/>
                  </a:moveTo>
                  <a:lnTo>
                    <a:pt x="56948" y="1916"/>
                  </a:lnTo>
                  <a:lnTo>
                    <a:pt x="103452" y="7141"/>
                  </a:lnTo>
                  <a:lnTo>
                    <a:pt x="134806" y="14891"/>
                  </a:lnTo>
                  <a:lnTo>
                    <a:pt x="146304" y="24382"/>
                  </a:lnTo>
                  <a:lnTo>
                    <a:pt x="146304" y="396241"/>
                  </a:lnTo>
                  <a:lnTo>
                    <a:pt x="157801" y="405732"/>
                  </a:lnTo>
                  <a:lnTo>
                    <a:pt x="189155" y="413482"/>
                  </a:lnTo>
                  <a:lnTo>
                    <a:pt x="235659" y="418707"/>
                  </a:lnTo>
                  <a:lnTo>
                    <a:pt x="292608" y="420624"/>
                  </a:lnTo>
                  <a:lnTo>
                    <a:pt x="235659" y="422540"/>
                  </a:lnTo>
                  <a:lnTo>
                    <a:pt x="189155" y="427765"/>
                  </a:lnTo>
                  <a:lnTo>
                    <a:pt x="157801" y="435515"/>
                  </a:lnTo>
                  <a:lnTo>
                    <a:pt x="146304" y="445006"/>
                  </a:lnTo>
                  <a:lnTo>
                    <a:pt x="146304" y="816865"/>
                  </a:lnTo>
                  <a:lnTo>
                    <a:pt x="134806" y="826356"/>
                  </a:lnTo>
                  <a:lnTo>
                    <a:pt x="103452" y="834106"/>
                  </a:lnTo>
                  <a:lnTo>
                    <a:pt x="56948" y="839331"/>
                  </a:lnTo>
                  <a:lnTo>
                    <a:pt x="0" y="841248"/>
                  </a:lnTo>
                </a:path>
              </a:pathLst>
            </a:custGeom>
            <a:ln w="34925">
              <a:solidFill>
                <a:srgbClr val="4F81BD"/>
              </a:solidFill>
            </a:ln>
          </p:spPr>
          <p:txBody>
            <a:bodyPr wrap="square" lIns="0" tIns="0" rIns="0" bIns="0" rtlCol="0"/>
            <a:lstStyle/>
            <a:p>
              <a:endParaRPr/>
            </a:p>
          </p:txBody>
        </p:sp>
      </p:grpSp>
      <p:sp>
        <p:nvSpPr>
          <p:cNvPr id="9" name="object 9"/>
          <p:cNvSpPr txBox="1"/>
          <p:nvPr/>
        </p:nvSpPr>
        <p:spPr>
          <a:xfrm>
            <a:off x="8553656" y="2995676"/>
            <a:ext cx="1684020" cy="1113790"/>
          </a:xfrm>
          <a:prstGeom prst="rect">
            <a:avLst/>
          </a:prstGeom>
        </p:spPr>
        <p:txBody>
          <a:bodyPr vert="horz" wrap="square" lIns="0" tIns="15240" rIns="0" bIns="0" rtlCol="0">
            <a:spAutoFit/>
          </a:bodyPr>
          <a:lstStyle/>
          <a:p>
            <a:pPr marL="12700" marR="5080">
              <a:lnSpc>
                <a:spcPct val="98900"/>
              </a:lnSpc>
              <a:spcBef>
                <a:spcPts val="120"/>
              </a:spcBef>
            </a:pPr>
            <a:r>
              <a:rPr spc="75" dirty="0">
                <a:solidFill>
                  <a:srgbClr val="FFFFFF"/>
                </a:solidFill>
                <a:latin typeface="Arial MT"/>
                <a:cs typeface="Arial MT"/>
              </a:rPr>
              <a:t>Workaround: </a:t>
            </a:r>
            <a:r>
              <a:rPr spc="80" dirty="0">
                <a:solidFill>
                  <a:srgbClr val="FFFFFF"/>
                </a:solidFill>
                <a:latin typeface="Arial MT"/>
                <a:cs typeface="Arial MT"/>
              </a:rPr>
              <a:t> Creates</a:t>
            </a:r>
            <a:r>
              <a:rPr spc="-80" dirty="0">
                <a:solidFill>
                  <a:srgbClr val="FFFFFF"/>
                </a:solidFill>
                <a:latin typeface="Arial MT"/>
                <a:cs typeface="Arial MT"/>
              </a:rPr>
              <a:t> </a:t>
            </a:r>
            <a:r>
              <a:rPr spc="65" dirty="0">
                <a:solidFill>
                  <a:srgbClr val="FFFFFF"/>
                </a:solidFill>
                <a:latin typeface="Arial MT"/>
                <a:cs typeface="Arial MT"/>
              </a:rPr>
              <a:t>a</a:t>
            </a:r>
            <a:r>
              <a:rPr spc="-70" dirty="0">
                <a:solidFill>
                  <a:srgbClr val="FFFFFF"/>
                </a:solidFill>
                <a:latin typeface="Arial MT"/>
                <a:cs typeface="Arial MT"/>
              </a:rPr>
              <a:t> </a:t>
            </a:r>
            <a:r>
              <a:rPr spc="85" dirty="0">
                <a:solidFill>
                  <a:srgbClr val="FFFFFF"/>
                </a:solidFill>
                <a:latin typeface="Arial MT"/>
                <a:cs typeface="Arial MT"/>
              </a:rPr>
              <a:t>file</a:t>
            </a:r>
            <a:r>
              <a:rPr spc="-70" dirty="0">
                <a:solidFill>
                  <a:srgbClr val="FFFFFF"/>
                </a:solidFill>
                <a:latin typeface="Arial MT"/>
                <a:cs typeface="Arial MT"/>
              </a:rPr>
              <a:t> </a:t>
            </a:r>
            <a:r>
              <a:rPr spc="90" dirty="0">
                <a:solidFill>
                  <a:srgbClr val="FFFFFF"/>
                </a:solidFill>
                <a:latin typeface="Arial MT"/>
                <a:cs typeface="Arial MT"/>
              </a:rPr>
              <a:t>if </a:t>
            </a:r>
            <a:r>
              <a:rPr spc="-484" dirty="0">
                <a:solidFill>
                  <a:srgbClr val="FFFFFF"/>
                </a:solidFill>
                <a:latin typeface="Arial MT"/>
                <a:cs typeface="Arial MT"/>
              </a:rPr>
              <a:t> </a:t>
            </a:r>
            <a:r>
              <a:rPr spc="110" dirty="0">
                <a:solidFill>
                  <a:srgbClr val="FFFFFF"/>
                </a:solidFill>
                <a:latin typeface="Arial MT"/>
                <a:cs typeface="Arial MT"/>
              </a:rPr>
              <a:t>it did </a:t>
            </a:r>
            <a:r>
              <a:rPr spc="100" dirty="0">
                <a:solidFill>
                  <a:srgbClr val="FFFFFF"/>
                </a:solidFill>
                <a:latin typeface="Arial MT"/>
                <a:cs typeface="Arial MT"/>
              </a:rPr>
              <a:t>not </a:t>
            </a:r>
            <a:r>
              <a:rPr spc="70" dirty="0">
                <a:solidFill>
                  <a:srgbClr val="FFFFFF"/>
                </a:solidFill>
                <a:latin typeface="Arial MT"/>
                <a:cs typeface="Arial MT"/>
              </a:rPr>
              <a:t>exist </a:t>
            </a:r>
            <a:r>
              <a:rPr spc="-490" dirty="0">
                <a:solidFill>
                  <a:srgbClr val="FFFFFF"/>
                </a:solidFill>
                <a:latin typeface="Arial MT"/>
                <a:cs typeface="Arial MT"/>
              </a:rPr>
              <a:t> </a:t>
            </a:r>
            <a:r>
              <a:rPr spc="90" dirty="0">
                <a:solidFill>
                  <a:srgbClr val="FFFFFF"/>
                </a:solidFill>
                <a:latin typeface="Arial MT"/>
                <a:cs typeface="Arial MT"/>
              </a:rPr>
              <a:t>and</a:t>
            </a:r>
            <a:r>
              <a:rPr spc="-70" dirty="0">
                <a:solidFill>
                  <a:srgbClr val="FFFFFF"/>
                </a:solidFill>
                <a:latin typeface="Arial MT"/>
                <a:cs typeface="Arial MT"/>
              </a:rPr>
              <a:t> </a:t>
            </a:r>
            <a:r>
              <a:rPr spc="85" dirty="0">
                <a:solidFill>
                  <a:srgbClr val="FFFFFF"/>
                </a:solidFill>
                <a:latin typeface="Arial MT"/>
                <a:cs typeface="Arial MT"/>
              </a:rPr>
              <a:t>closes</a:t>
            </a:r>
            <a:r>
              <a:rPr spc="-65" dirty="0">
                <a:solidFill>
                  <a:srgbClr val="FFFFFF"/>
                </a:solidFill>
                <a:latin typeface="Arial MT"/>
                <a:cs typeface="Arial MT"/>
              </a:rPr>
              <a:t> </a:t>
            </a:r>
            <a:r>
              <a:rPr spc="110" dirty="0">
                <a:solidFill>
                  <a:srgbClr val="FFFFFF"/>
                </a:solidFill>
                <a:latin typeface="Arial MT"/>
                <a:cs typeface="Arial MT"/>
              </a:rPr>
              <a:t>it</a:t>
            </a:r>
            <a:endParaRPr>
              <a:latin typeface="Arial MT"/>
              <a:cs typeface="Arial MT"/>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63267" y="486156"/>
            <a:ext cx="7666355" cy="695960"/>
          </a:xfrm>
          <a:prstGeom prst="rect">
            <a:avLst/>
          </a:prstGeom>
        </p:spPr>
        <p:txBody>
          <a:bodyPr vert="horz" wrap="square" lIns="0" tIns="12700" rIns="0" bIns="0" rtlCol="0" anchor="ctr">
            <a:spAutoFit/>
          </a:bodyPr>
          <a:lstStyle/>
          <a:p>
            <a:pPr marL="12700">
              <a:lnSpc>
                <a:spcPct val="100000"/>
              </a:lnSpc>
              <a:spcBef>
                <a:spcPts val="100"/>
              </a:spcBef>
            </a:pPr>
            <a:r>
              <a:rPr spc="254" dirty="0"/>
              <a:t>Don’t</a:t>
            </a:r>
            <a:r>
              <a:rPr spc="-125" dirty="0"/>
              <a:t> </a:t>
            </a:r>
            <a:r>
              <a:rPr spc="235" dirty="0"/>
              <a:t>forget</a:t>
            </a:r>
            <a:r>
              <a:rPr spc="-125" dirty="0"/>
              <a:t> </a:t>
            </a:r>
            <a:r>
              <a:rPr spc="270" dirty="0"/>
              <a:t>to</a:t>
            </a:r>
            <a:r>
              <a:rPr spc="-120" dirty="0"/>
              <a:t> </a:t>
            </a:r>
            <a:r>
              <a:rPr spc="210" dirty="0"/>
              <a:t>close</a:t>
            </a:r>
            <a:r>
              <a:rPr spc="-130" dirty="0"/>
              <a:t> </a:t>
            </a:r>
            <a:r>
              <a:rPr spc="235" dirty="0"/>
              <a:t>the</a:t>
            </a:r>
            <a:r>
              <a:rPr spc="-125" dirty="0"/>
              <a:t> </a:t>
            </a:r>
            <a:r>
              <a:rPr spc="220" dirty="0"/>
              <a:t>file!</a:t>
            </a:r>
          </a:p>
        </p:txBody>
      </p:sp>
      <p:sp>
        <p:nvSpPr>
          <p:cNvPr id="3" name="object 3"/>
          <p:cNvSpPr txBox="1"/>
          <p:nvPr/>
        </p:nvSpPr>
        <p:spPr>
          <a:xfrm>
            <a:off x="2059940" y="1582929"/>
            <a:ext cx="7948930" cy="3838575"/>
          </a:xfrm>
          <a:prstGeom prst="rect">
            <a:avLst/>
          </a:prstGeom>
        </p:spPr>
        <p:txBody>
          <a:bodyPr vert="horz" wrap="square" lIns="0" tIns="60960" rIns="0" bIns="0" rtlCol="0">
            <a:spAutoFit/>
          </a:bodyPr>
          <a:lstStyle/>
          <a:p>
            <a:pPr marL="355600" marR="5080" indent="-342900">
              <a:lnSpc>
                <a:spcPts val="2900"/>
              </a:lnSpc>
              <a:spcBef>
                <a:spcPts val="480"/>
              </a:spcBef>
              <a:buChar char="•"/>
              <a:tabLst>
                <a:tab pos="354965" algn="l"/>
                <a:tab pos="355600" algn="l"/>
              </a:tabLst>
            </a:pPr>
            <a:r>
              <a:rPr sz="2700" spc="80" dirty="0">
                <a:solidFill>
                  <a:srgbClr val="FFFFFF"/>
                </a:solidFill>
                <a:latin typeface="Arial MT"/>
                <a:cs typeface="Arial MT"/>
              </a:rPr>
              <a:t>When</a:t>
            </a:r>
            <a:r>
              <a:rPr sz="2700" spc="-90" dirty="0">
                <a:solidFill>
                  <a:srgbClr val="FFFFFF"/>
                </a:solidFill>
                <a:latin typeface="Arial MT"/>
                <a:cs typeface="Arial MT"/>
              </a:rPr>
              <a:t> </a:t>
            </a:r>
            <a:r>
              <a:rPr sz="2700" spc="100" dirty="0">
                <a:solidFill>
                  <a:srgbClr val="FFFFFF"/>
                </a:solidFill>
                <a:latin typeface="Arial MT"/>
                <a:cs typeface="Arial MT"/>
              </a:rPr>
              <a:t>a</a:t>
            </a:r>
            <a:r>
              <a:rPr sz="2700" spc="-80" dirty="0">
                <a:solidFill>
                  <a:srgbClr val="FFFFFF"/>
                </a:solidFill>
                <a:latin typeface="Arial MT"/>
                <a:cs typeface="Arial MT"/>
              </a:rPr>
              <a:t> </a:t>
            </a:r>
            <a:r>
              <a:rPr sz="2700" spc="155" dirty="0">
                <a:solidFill>
                  <a:srgbClr val="FFFFFF"/>
                </a:solidFill>
                <a:latin typeface="Arial MT"/>
                <a:cs typeface="Arial MT"/>
              </a:rPr>
              <a:t>program</a:t>
            </a:r>
            <a:r>
              <a:rPr sz="2700" spc="-85" dirty="0">
                <a:solidFill>
                  <a:srgbClr val="FFFFFF"/>
                </a:solidFill>
                <a:latin typeface="Arial MT"/>
                <a:cs typeface="Arial MT"/>
              </a:rPr>
              <a:t> </a:t>
            </a:r>
            <a:r>
              <a:rPr sz="2700" spc="125" dirty="0">
                <a:solidFill>
                  <a:srgbClr val="FFFFFF"/>
                </a:solidFill>
                <a:latin typeface="Arial MT"/>
                <a:cs typeface="Arial MT"/>
              </a:rPr>
              <a:t>opens</a:t>
            </a:r>
            <a:r>
              <a:rPr sz="2700" spc="-80" dirty="0">
                <a:solidFill>
                  <a:srgbClr val="FFFFFF"/>
                </a:solidFill>
                <a:latin typeface="Arial MT"/>
                <a:cs typeface="Arial MT"/>
              </a:rPr>
              <a:t> </a:t>
            </a:r>
            <a:r>
              <a:rPr sz="2700" spc="100" dirty="0">
                <a:solidFill>
                  <a:srgbClr val="FFFFFF"/>
                </a:solidFill>
                <a:latin typeface="Arial MT"/>
                <a:cs typeface="Arial MT"/>
              </a:rPr>
              <a:t>a</a:t>
            </a:r>
            <a:r>
              <a:rPr sz="2700" spc="-85" dirty="0">
                <a:solidFill>
                  <a:srgbClr val="FFFFFF"/>
                </a:solidFill>
                <a:latin typeface="Arial MT"/>
                <a:cs typeface="Arial MT"/>
              </a:rPr>
              <a:t> </a:t>
            </a:r>
            <a:r>
              <a:rPr sz="2700" spc="105" dirty="0">
                <a:solidFill>
                  <a:srgbClr val="FFFFFF"/>
                </a:solidFill>
                <a:latin typeface="Arial MT"/>
                <a:cs typeface="Arial MT"/>
              </a:rPr>
              <a:t>file,</a:t>
            </a:r>
            <a:r>
              <a:rPr sz="2700" spc="-75" dirty="0">
                <a:solidFill>
                  <a:srgbClr val="FFFFFF"/>
                </a:solidFill>
                <a:latin typeface="Arial MT"/>
                <a:cs typeface="Arial MT"/>
              </a:rPr>
              <a:t> </a:t>
            </a:r>
            <a:r>
              <a:rPr sz="2700" spc="105" dirty="0">
                <a:solidFill>
                  <a:srgbClr val="FFFFFF"/>
                </a:solidFill>
                <a:latin typeface="Arial MT"/>
                <a:cs typeface="Arial MT"/>
              </a:rPr>
              <a:t>you</a:t>
            </a:r>
            <a:r>
              <a:rPr sz="2700" spc="-90" dirty="0">
                <a:solidFill>
                  <a:srgbClr val="FFFFFF"/>
                </a:solidFill>
                <a:latin typeface="Arial MT"/>
                <a:cs typeface="Arial MT"/>
              </a:rPr>
              <a:t> </a:t>
            </a:r>
            <a:r>
              <a:rPr sz="2700" spc="105" dirty="0">
                <a:solidFill>
                  <a:srgbClr val="FFFFFF"/>
                </a:solidFill>
                <a:latin typeface="Arial MT"/>
                <a:cs typeface="Arial MT"/>
              </a:rPr>
              <a:t>always</a:t>
            </a:r>
            <a:r>
              <a:rPr sz="2700" spc="-80" dirty="0">
                <a:solidFill>
                  <a:srgbClr val="FFFFFF"/>
                </a:solidFill>
                <a:latin typeface="Arial MT"/>
                <a:cs typeface="Arial MT"/>
              </a:rPr>
              <a:t> </a:t>
            </a:r>
            <a:r>
              <a:rPr sz="2700" spc="80" dirty="0">
                <a:solidFill>
                  <a:srgbClr val="FFFFFF"/>
                </a:solidFill>
                <a:latin typeface="Arial MT"/>
                <a:cs typeface="Arial MT"/>
              </a:rPr>
              <a:t>have </a:t>
            </a:r>
            <a:r>
              <a:rPr sz="2700" spc="-735" dirty="0">
                <a:solidFill>
                  <a:srgbClr val="FFFFFF"/>
                </a:solidFill>
                <a:latin typeface="Arial MT"/>
                <a:cs typeface="Arial MT"/>
              </a:rPr>
              <a:t> </a:t>
            </a:r>
            <a:r>
              <a:rPr sz="2700" spc="160" dirty="0">
                <a:solidFill>
                  <a:srgbClr val="FFFFFF"/>
                </a:solidFill>
                <a:latin typeface="Arial MT"/>
                <a:cs typeface="Arial MT"/>
              </a:rPr>
              <a:t>to</a:t>
            </a:r>
            <a:r>
              <a:rPr sz="2700" spc="-90" dirty="0">
                <a:solidFill>
                  <a:srgbClr val="FFFFFF"/>
                </a:solidFill>
                <a:latin typeface="Arial MT"/>
                <a:cs typeface="Arial MT"/>
              </a:rPr>
              <a:t> </a:t>
            </a:r>
            <a:r>
              <a:rPr sz="2700" spc="125" dirty="0">
                <a:solidFill>
                  <a:srgbClr val="FFFFFF"/>
                </a:solidFill>
                <a:latin typeface="Arial MT"/>
                <a:cs typeface="Arial MT"/>
              </a:rPr>
              <a:t>close</a:t>
            </a:r>
            <a:r>
              <a:rPr sz="2700" spc="-80" dirty="0">
                <a:solidFill>
                  <a:srgbClr val="FFFFFF"/>
                </a:solidFill>
                <a:latin typeface="Arial MT"/>
                <a:cs typeface="Arial MT"/>
              </a:rPr>
              <a:t> </a:t>
            </a:r>
            <a:r>
              <a:rPr sz="2700" spc="170" dirty="0">
                <a:solidFill>
                  <a:srgbClr val="FFFFFF"/>
                </a:solidFill>
                <a:latin typeface="Arial MT"/>
                <a:cs typeface="Arial MT"/>
              </a:rPr>
              <a:t>it</a:t>
            </a:r>
            <a:r>
              <a:rPr sz="2700" spc="-85" dirty="0">
                <a:solidFill>
                  <a:srgbClr val="FFFFFF"/>
                </a:solidFill>
                <a:latin typeface="Arial MT"/>
                <a:cs typeface="Arial MT"/>
              </a:rPr>
              <a:t> </a:t>
            </a:r>
            <a:r>
              <a:rPr sz="2700" spc="114" dirty="0">
                <a:solidFill>
                  <a:srgbClr val="FFFFFF"/>
                </a:solidFill>
                <a:latin typeface="Arial MT"/>
                <a:cs typeface="Arial MT"/>
              </a:rPr>
              <a:t>at</a:t>
            </a:r>
            <a:r>
              <a:rPr sz="2700" spc="-90"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30" dirty="0">
                <a:solidFill>
                  <a:srgbClr val="FFFFFF"/>
                </a:solidFill>
                <a:latin typeface="Arial MT"/>
                <a:cs typeface="Arial MT"/>
              </a:rPr>
              <a:t>end</a:t>
            </a:r>
            <a:r>
              <a:rPr sz="2700" spc="-80" dirty="0">
                <a:solidFill>
                  <a:srgbClr val="FFFFFF"/>
                </a:solidFill>
                <a:latin typeface="Arial MT"/>
                <a:cs typeface="Arial MT"/>
              </a:rPr>
              <a:t> </a:t>
            </a:r>
            <a:r>
              <a:rPr sz="2700" spc="145" dirty="0">
                <a:solidFill>
                  <a:srgbClr val="FFFFFF"/>
                </a:solidFill>
                <a:latin typeface="Arial MT"/>
                <a:cs typeface="Arial MT"/>
              </a:rPr>
              <a:t>once</a:t>
            </a:r>
            <a:r>
              <a:rPr sz="2700" spc="-80" dirty="0">
                <a:solidFill>
                  <a:srgbClr val="FFFFFF"/>
                </a:solidFill>
                <a:latin typeface="Arial MT"/>
                <a:cs typeface="Arial MT"/>
              </a:rPr>
              <a:t> </a:t>
            </a:r>
            <a:r>
              <a:rPr sz="2700" spc="105" dirty="0">
                <a:solidFill>
                  <a:srgbClr val="FFFFFF"/>
                </a:solidFill>
                <a:latin typeface="Arial MT"/>
                <a:cs typeface="Arial MT"/>
              </a:rPr>
              <a:t>you</a:t>
            </a:r>
            <a:r>
              <a:rPr sz="2700" spc="-90" dirty="0">
                <a:solidFill>
                  <a:srgbClr val="FFFFFF"/>
                </a:solidFill>
                <a:latin typeface="Arial MT"/>
                <a:cs typeface="Arial MT"/>
              </a:rPr>
              <a:t> </a:t>
            </a:r>
            <a:r>
              <a:rPr sz="2700" spc="135" dirty="0">
                <a:solidFill>
                  <a:srgbClr val="FFFFFF"/>
                </a:solidFill>
                <a:latin typeface="Arial MT"/>
                <a:cs typeface="Arial MT"/>
              </a:rPr>
              <a:t>finished</a:t>
            </a:r>
            <a:r>
              <a:rPr sz="2700" spc="-80" dirty="0">
                <a:solidFill>
                  <a:srgbClr val="FFFFFF"/>
                </a:solidFill>
                <a:latin typeface="Arial MT"/>
                <a:cs typeface="Arial MT"/>
              </a:rPr>
              <a:t> </a:t>
            </a:r>
            <a:r>
              <a:rPr sz="2700" spc="185" dirty="0">
                <a:solidFill>
                  <a:srgbClr val="FFFFFF"/>
                </a:solidFill>
                <a:latin typeface="Arial MT"/>
                <a:cs typeface="Arial MT"/>
              </a:rPr>
              <a:t>writing</a:t>
            </a:r>
            <a:endParaRPr sz="2700">
              <a:latin typeface="Arial MT"/>
              <a:cs typeface="Arial MT"/>
            </a:endParaRPr>
          </a:p>
          <a:p>
            <a:pPr>
              <a:spcBef>
                <a:spcPts val="40"/>
              </a:spcBef>
              <a:buClr>
                <a:srgbClr val="FFFFFF"/>
              </a:buClr>
              <a:buFont typeface="Arial MT"/>
              <a:buChar char="•"/>
            </a:pPr>
            <a:endParaRPr sz="3350">
              <a:latin typeface="Arial MT"/>
              <a:cs typeface="Arial MT"/>
            </a:endParaRPr>
          </a:p>
          <a:p>
            <a:pPr marL="355600" marR="46355" indent="-342900">
              <a:lnSpc>
                <a:spcPts val="2900"/>
              </a:lnSpc>
              <a:buChar char="•"/>
              <a:tabLst>
                <a:tab pos="354965" algn="l"/>
                <a:tab pos="355600" algn="l"/>
              </a:tabLst>
            </a:pPr>
            <a:r>
              <a:rPr sz="2700" spc="120" dirty="0">
                <a:solidFill>
                  <a:srgbClr val="FFFFFF"/>
                </a:solidFill>
                <a:latin typeface="Arial MT"/>
                <a:cs typeface="Arial MT"/>
              </a:rPr>
              <a:t>If</a:t>
            </a:r>
            <a:r>
              <a:rPr sz="2700" spc="225" dirty="0">
                <a:solidFill>
                  <a:srgbClr val="FFFFFF"/>
                </a:solidFill>
                <a:latin typeface="Arial MT"/>
                <a:cs typeface="Arial MT"/>
              </a:rPr>
              <a:t> </a:t>
            </a:r>
            <a:r>
              <a:rPr sz="2700" spc="105" dirty="0">
                <a:solidFill>
                  <a:srgbClr val="FFFFFF"/>
                </a:solidFill>
                <a:latin typeface="Arial MT"/>
                <a:cs typeface="Arial MT"/>
              </a:rPr>
              <a:t>you</a:t>
            </a:r>
            <a:r>
              <a:rPr sz="2700" spc="-85" dirty="0">
                <a:solidFill>
                  <a:srgbClr val="FFFFFF"/>
                </a:solidFill>
                <a:latin typeface="Arial MT"/>
                <a:cs typeface="Arial MT"/>
              </a:rPr>
              <a:t> </a:t>
            </a:r>
            <a:r>
              <a:rPr sz="2700" spc="180" dirty="0">
                <a:solidFill>
                  <a:srgbClr val="FFFFFF"/>
                </a:solidFill>
                <a:latin typeface="Arial MT"/>
                <a:cs typeface="Arial MT"/>
              </a:rPr>
              <a:t>don’t</a:t>
            </a:r>
            <a:r>
              <a:rPr sz="2700" spc="-85" dirty="0">
                <a:solidFill>
                  <a:srgbClr val="FFFFFF"/>
                </a:solidFill>
                <a:latin typeface="Arial MT"/>
                <a:cs typeface="Arial MT"/>
              </a:rPr>
              <a:t> </a:t>
            </a:r>
            <a:r>
              <a:rPr sz="2700" spc="125" dirty="0">
                <a:solidFill>
                  <a:srgbClr val="FFFFFF"/>
                </a:solidFill>
                <a:latin typeface="Arial MT"/>
                <a:cs typeface="Arial MT"/>
              </a:rPr>
              <a:t>close</a:t>
            </a:r>
            <a:r>
              <a:rPr sz="2700" spc="-80"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05" dirty="0">
                <a:solidFill>
                  <a:srgbClr val="FFFFFF"/>
                </a:solidFill>
                <a:latin typeface="Arial MT"/>
                <a:cs typeface="Arial MT"/>
              </a:rPr>
              <a:t>file,</a:t>
            </a:r>
            <a:r>
              <a:rPr sz="2700" spc="-75" dirty="0">
                <a:solidFill>
                  <a:srgbClr val="FFFFFF"/>
                </a:solidFill>
                <a:latin typeface="Arial MT"/>
                <a:cs typeface="Arial MT"/>
              </a:rPr>
              <a:t> </a:t>
            </a:r>
            <a:r>
              <a:rPr sz="2700" spc="105" dirty="0">
                <a:solidFill>
                  <a:srgbClr val="FFFFFF"/>
                </a:solidFill>
                <a:latin typeface="Arial MT"/>
                <a:cs typeface="Arial MT"/>
              </a:rPr>
              <a:t>you</a:t>
            </a:r>
            <a:r>
              <a:rPr sz="2700" spc="-85" dirty="0">
                <a:solidFill>
                  <a:srgbClr val="FFFFFF"/>
                </a:solidFill>
                <a:latin typeface="Arial MT"/>
                <a:cs typeface="Arial MT"/>
              </a:rPr>
              <a:t> </a:t>
            </a:r>
            <a:r>
              <a:rPr sz="2700" spc="155" dirty="0">
                <a:solidFill>
                  <a:srgbClr val="FFFFFF"/>
                </a:solidFill>
                <a:latin typeface="Arial MT"/>
                <a:cs typeface="Arial MT"/>
              </a:rPr>
              <a:t>run</a:t>
            </a:r>
            <a:r>
              <a:rPr sz="2700" spc="-80"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80" dirty="0">
                <a:solidFill>
                  <a:srgbClr val="FFFFFF"/>
                </a:solidFill>
                <a:latin typeface="Arial MT"/>
                <a:cs typeface="Arial MT"/>
              </a:rPr>
              <a:t>risk</a:t>
            </a:r>
            <a:r>
              <a:rPr sz="2700" spc="-75" dirty="0">
                <a:solidFill>
                  <a:srgbClr val="FFFFFF"/>
                </a:solidFill>
                <a:latin typeface="Arial MT"/>
                <a:cs typeface="Arial MT"/>
              </a:rPr>
              <a:t> </a:t>
            </a:r>
            <a:r>
              <a:rPr sz="2700" spc="135" dirty="0">
                <a:solidFill>
                  <a:srgbClr val="FFFFFF"/>
                </a:solidFill>
                <a:latin typeface="Arial MT"/>
                <a:cs typeface="Arial MT"/>
              </a:rPr>
              <a:t>that </a:t>
            </a:r>
            <a:r>
              <a:rPr sz="2700" spc="-735" dirty="0">
                <a:solidFill>
                  <a:srgbClr val="FFFFFF"/>
                </a:solidFill>
                <a:latin typeface="Arial MT"/>
                <a:cs typeface="Arial MT"/>
              </a:rPr>
              <a:t> </a:t>
            </a:r>
            <a:r>
              <a:rPr sz="2700" spc="145" dirty="0">
                <a:solidFill>
                  <a:srgbClr val="FFFFFF"/>
                </a:solidFill>
                <a:latin typeface="Arial MT"/>
                <a:cs typeface="Arial MT"/>
              </a:rPr>
              <a:t>your</a:t>
            </a:r>
            <a:r>
              <a:rPr sz="2700" spc="-75" dirty="0">
                <a:solidFill>
                  <a:srgbClr val="FFFFFF"/>
                </a:solidFill>
                <a:latin typeface="Arial MT"/>
                <a:cs typeface="Arial MT"/>
              </a:rPr>
              <a:t> </a:t>
            </a:r>
            <a:r>
              <a:rPr sz="2700" spc="175" dirty="0">
                <a:solidFill>
                  <a:srgbClr val="FFFFFF"/>
                </a:solidFill>
                <a:latin typeface="Arial MT"/>
                <a:cs typeface="Arial MT"/>
              </a:rPr>
              <a:t>writings</a:t>
            </a:r>
            <a:r>
              <a:rPr sz="2700" spc="-80" dirty="0">
                <a:solidFill>
                  <a:srgbClr val="FFFFFF"/>
                </a:solidFill>
                <a:latin typeface="Arial MT"/>
                <a:cs typeface="Arial MT"/>
              </a:rPr>
              <a:t> </a:t>
            </a:r>
            <a:r>
              <a:rPr sz="2700" spc="155" dirty="0">
                <a:solidFill>
                  <a:srgbClr val="FFFFFF"/>
                </a:solidFill>
                <a:latin typeface="Arial MT"/>
                <a:cs typeface="Arial MT"/>
              </a:rPr>
              <a:t>might</a:t>
            </a:r>
            <a:r>
              <a:rPr sz="2700" spc="-85" dirty="0">
                <a:solidFill>
                  <a:srgbClr val="FFFFFF"/>
                </a:solidFill>
                <a:latin typeface="Arial MT"/>
                <a:cs typeface="Arial MT"/>
              </a:rPr>
              <a:t> </a:t>
            </a:r>
            <a:r>
              <a:rPr sz="2700" spc="145" dirty="0">
                <a:solidFill>
                  <a:srgbClr val="FFFFFF"/>
                </a:solidFill>
                <a:latin typeface="Arial MT"/>
                <a:cs typeface="Arial MT"/>
              </a:rPr>
              <a:t>not</a:t>
            </a:r>
            <a:r>
              <a:rPr sz="2700" spc="-85" dirty="0">
                <a:solidFill>
                  <a:srgbClr val="FFFFFF"/>
                </a:solidFill>
                <a:latin typeface="Arial MT"/>
                <a:cs typeface="Arial MT"/>
              </a:rPr>
              <a:t> </a:t>
            </a:r>
            <a:r>
              <a:rPr sz="2700" spc="140" dirty="0">
                <a:solidFill>
                  <a:srgbClr val="FFFFFF"/>
                </a:solidFill>
                <a:latin typeface="Arial MT"/>
                <a:cs typeface="Arial MT"/>
              </a:rPr>
              <a:t>be</a:t>
            </a:r>
            <a:r>
              <a:rPr sz="2700" spc="-80" dirty="0">
                <a:solidFill>
                  <a:srgbClr val="FFFFFF"/>
                </a:solidFill>
                <a:latin typeface="Arial MT"/>
                <a:cs typeface="Arial MT"/>
              </a:rPr>
              <a:t> </a:t>
            </a:r>
            <a:r>
              <a:rPr sz="2700" spc="170" dirty="0">
                <a:solidFill>
                  <a:srgbClr val="FFFFFF"/>
                </a:solidFill>
                <a:latin typeface="Arial MT"/>
                <a:cs typeface="Arial MT"/>
              </a:rPr>
              <a:t>recorded</a:t>
            </a:r>
            <a:r>
              <a:rPr sz="2700" spc="-80" dirty="0">
                <a:solidFill>
                  <a:srgbClr val="FFFFFF"/>
                </a:solidFill>
                <a:latin typeface="Arial MT"/>
                <a:cs typeface="Arial MT"/>
              </a:rPr>
              <a:t> </a:t>
            </a:r>
            <a:r>
              <a:rPr sz="2700" spc="130" dirty="0">
                <a:solidFill>
                  <a:srgbClr val="FFFFFF"/>
                </a:solidFill>
                <a:latin typeface="Arial MT"/>
                <a:cs typeface="Arial MT"/>
              </a:rPr>
              <a:t>in</a:t>
            </a:r>
            <a:r>
              <a:rPr sz="2700" spc="-85"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35" dirty="0">
                <a:solidFill>
                  <a:srgbClr val="FFFFFF"/>
                </a:solidFill>
                <a:latin typeface="Arial MT"/>
                <a:cs typeface="Arial MT"/>
              </a:rPr>
              <a:t>file</a:t>
            </a:r>
            <a:endParaRPr sz="2700">
              <a:latin typeface="Arial MT"/>
              <a:cs typeface="Arial MT"/>
            </a:endParaRPr>
          </a:p>
          <a:p>
            <a:pPr marL="354965" marR="373380" indent="-354965">
              <a:lnSpc>
                <a:spcPts val="7080"/>
              </a:lnSpc>
              <a:spcBef>
                <a:spcPts val="665"/>
              </a:spcBef>
              <a:buChar char="•"/>
              <a:tabLst>
                <a:tab pos="354965" algn="l"/>
                <a:tab pos="355600" algn="l"/>
              </a:tabLst>
            </a:pPr>
            <a:r>
              <a:rPr sz="2700" spc="-5" dirty="0">
                <a:solidFill>
                  <a:srgbClr val="FFFFFF"/>
                </a:solidFill>
                <a:latin typeface="Arial MT"/>
                <a:cs typeface="Arial MT"/>
              </a:rPr>
              <a:t>To</a:t>
            </a:r>
            <a:r>
              <a:rPr sz="2700" spc="-85" dirty="0">
                <a:solidFill>
                  <a:srgbClr val="FFFFFF"/>
                </a:solidFill>
                <a:latin typeface="Arial MT"/>
                <a:cs typeface="Arial MT"/>
              </a:rPr>
              <a:t> </a:t>
            </a:r>
            <a:r>
              <a:rPr sz="2700" spc="125" dirty="0">
                <a:solidFill>
                  <a:srgbClr val="FFFFFF"/>
                </a:solidFill>
                <a:latin typeface="Arial MT"/>
                <a:cs typeface="Arial MT"/>
              </a:rPr>
              <a:t>close</a:t>
            </a:r>
            <a:r>
              <a:rPr sz="2700" spc="-80" dirty="0">
                <a:solidFill>
                  <a:srgbClr val="FFFFFF"/>
                </a:solidFill>
                <a:latin typeface="Arial MT"/>
                <a:cs typeface="Arial MT"/>
              </a:rPr>
              <a:t> </a:t>
            </a:r>
            <a:r>
              <a:rPr sz="2700" spc="135" dirty="0">
                <a:solidFill>
                  <a:srgbClr val="FFFFFF"/>
                </a:solidFill>
                <a:latin typeface="Arial MT"/>
                <a:cs typeface="Arial MT"/>
              </a:rPr>
              <a:t>the</a:t>
            </a:r>
            <a:r>
              <a:rPr sz="2700" spc="-75" dirty="0">
                <a:solidFill>
                  <a:srgbClr val="FFFFFF"/>
                </a:solidFill>
                <a:latin typeface="Arial MT"/>
                <a:cs typeface="Arial MT"/>
              </a:rPr>
              <a:t> </a:t>
            </a:r>
            <a:r>
              <a:rPr sz="2700" spc="105" dirty="0">
                <a:solidFill>
                  <a:srgbClr val="FFFFFF"/>
                </a:solidFill>
                <a:latin typeface="Arial MT"/>
                <a:cs typeface="Arial MT"/>
              </a:rPr>
              <a:t>file,</a:t>
            </a:r>
            <a:r>
              <a:rPr sz="2700" spc="-75" dirty="0">
                <a:solidFill>
                  <a:srgbClr val="FFFFFF"/>
                </a:solidFill>
                <a:latin typeface="Arial MT"/>
                <a:cs typeface="Arial MT"/>
              </a:rPr>
              <a:t> </a:t>
            </a:r>
            <a:r>
              <a:rPr sz="2700" spc="110" dirty="0">
                <a:solidFill>
                  <a:srgbClr val="FFFFFF"/>
                </a:solidFill>
                <a:latin typeface="Arial MT"/>
                <a:cs typeface="Arial MT"/>
              </a:rPr>
              <a:t>use</a:t>
            </a:r>
            <a:r>
              <a:rPr sz="2700" spc="-80" dirty="0">
                <a:solidFill>
                  <a:srgbClr val="FFFFFF"/>
                </a:solidFill>
                <a:latin typeface="Arial MT"/>
                <a:cs typeface="Arial MT"/>
              </a:rPr>
              <a:t> </a:t>
            </a:r>
            <a:r>
              <a:rPr sz="2700" spc="135" dirty="0">
                <a:solidFill>
                  <a:srgbClr val="FFFFFF"/>
                </a:solidFill>
                <a:latin typeface="Arial MT"/>
                <a:cs typeface="Arial MT"/>
              </a:rPr>
              <a:t>the</a:t>
            </a:r>
            <a:r>
              <a:rPr sz="2700" spc="-75" dirty="0">
                <a:solidFill>
                  <a:srgbClr val="FFFFFF"/>
                </a:solidFill>
                <a:latin typeface="Arial MT"/>
                <a:cs typeface="Arial MT"/>
              </a:rPr>
              <a:t> </a:t>
            </a:r>
            <a:r>
              <a:rPr sz="2700" spc="100" dirty="0">
                <a:solidFill>
                  <a:srgbClr val="FFFFFF"/>
                </a:solidFill>
                <a:latin typeface="Arial MT"/>
                <a:cs typeface="Arial MT"/>
              </a:rPr>
              <a:t>.</a:t>
            </a:r>
            <a:r>
              <a:rPr sz="2700" spc="100" dirty="0">
                <a:solidFill>
                  <a:srgbClr val="0070C0"/>
                </a:solidFill>
                <a:latin typeface="Arial MT"/>
                <a:cs typeface="Arial MT"/>
              </a:rPr>
              <a:t>close()</a:t>
            </a:r>
            <a:r>
              <a:rPr sz="2700" spc="-85" dirty="0">
                <a:solidFill>
                  <a:srgbClr val="0070C0"/>
                </a:solidFill>
                <a:latin typeface="Arial MT"/>
                <a:cs typeface="Arial MT"/>
              </a:rPr>
              <a:t> </a:t>
            </a:r>
            <a:r>
              <a:rPr sz="2700" spc="140" dirty="0">
                <a:solidFill>
                  <a:srgbClr val="FFFFFF"/>
                </a:solidFill>
                <a:latin typeface="Arial MT"/>
                <a:cs typeface="Arial MT"/>
              </a:rPr>
              <a:t>method</a:t>
            </a:r>
            <a:r>
              <a:rPr sz="2700" spc="-80" dirty="0">
                <a:solidFill>
                  <a:srgbClr val="FFFFFF"/>
                </a:solidFill>
                <a:latin typeface="Arial MT"/>
                <a:cs typeface="Arial MT"/>
              </a:rPr>
              <a:t> </a:t>
            </a:r>
            <a:r>
              <a:rPr sz="2700" spc="100" dirty="0">
                <a:solidFill>
                  <a:srgbClr val="FFFFFF"/>
                </a:solidFill>
                <a:latin typeface="Arial MT"/>
                <a:cs typeface="Arial MT"/>
              </a:rPr>
              <a:t>as: </a:t>
            </a:r>
            <a:r>
              <a:rPr sz="2700" spc="-735" dirty="0">
                <a:solidFill>
                  <a:srgbClr val="FFFFFF"/>
                </a:solidFill>
                <a:latin typeface="Arial MT"/>
                <a:cs typeface="Arial MT"/>
              </a:rPr>
              <a:t> </a:t>
            </a:r>
            <a:r>
              <a:rPr sz="2700" spc="100" dirty="0">
                <a:solidFill>
                  <a:srgbClr val="FFFFFF"/>
                </a:solidFill>
                <a:latin typeface="Arial MT"/>
                <a:cs typeface="Arial MT"/>
              </a:rPr>
              <a:t>file_variable.</a:t>
            </a:r>
            <a:r>
              <a:rPr sz="2700" spc="100" dirty="0">
                <a:solidFill>
                  <a:srgbClr val="0070C0"/>
                </a:solidFill>
                <a:latin typeface="Arial MT"/>
                <a:cs typeface="Arial MT"/>
              </a:rPr>
              <a:t>close()</a:t>
            </a:r>
            <a:endParaRPr sz="2700">
              <a:latin typeface="Arial MT"/>
              <a:cs typeface="Arial MT"/>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983260" y="486156"/>
            <a:ext cx="4225925" cy="695960"/>
          </a:xfrm>
          <a:prstGeom prst="rect">
            <a:avLst/>
          </a:prstGeom>
        </p:spPr>
        <p:txBody>
          <a:bodyPr vert="horz" wrap="square" lIns="0" tIns="12700" rIns="0" bIns="0" rtlCol="0" anchor="ctr">
            <a:spAutoFit/>
          </a:bodyPr>
          <a:lstStyle/>
          <a:p>
            <a:pPr marL="12700">
              <a:lnSpc>
                <a:spcPct val="100000"/>
              </a:lnSpc>
              <a:spcBef>
                <a:spcPts val="100"/>
              </a:spcBef>
            </a:pPr>
            <a:r>
              <a:rPr spc="229" dirty="0"/>
              <a:t>Writing</a:t>
            </a:r>
            <a:r>
              <a:rPr spc="-150" dirty="0"/>
              <a:t> </a:t>
            </a:r>
            <a:r>
              <a:rPr spc="270" dirty="0"/>
              <a:t>to</a:t>
            </a:r>
            <a:r>
              <a:rPr spc="-140" dirty="0"/>
              <a:t> </a:t>
            </a:r>
            <a:r>
              <a:rPr spc="165" dirty="0"/>
              <a:t>a</a:t>
            </a:r>
            <a:r>
              <a:rPr spc="-145" dirty="0"/>
              <a:t> </a:t>
            </a:r>
            <a:r>
              <a:rPr spc="125" dirty="0"/>
              <a:t>File</a:t>
            </a:r>
          </a:p>
        </p:txBody>
      </p:sp>
      <p:sp>
        <p:nvSpPr>
          <p:cNvPr id="3" name="object 3"/>
          <p:cNvSpPr txBox="1"/>
          <p:nvPr/>
        </p:nvSpPr>
        <p:spPr>
          <a:xfrm>
            <a:off x="2059941" y="1582929"/>
            <a:ext cx="7727315" cy="805815"/>
          </a:xfrm>
          <a:prstGeom prst="rect">
            <a:avLst/>
          </a:prstGeom>
        </p:spPr>
        <p:txBody>
          <a:bodyPr vert="horz" wrap="square" lIns="0" tIns="60960" rIns="0" bIns="0" rtlCol="0">
            <a:spAutoFit/>
          </a:bodyPr>
          <a:lstStyle/>
          <a:p>
            <a:pPr marL="355600" marR="5080" indent="-342900">
              <a:lnSpc>
                <a:spcPts val="2900"/>
              </a:lnSpc>
              <a:spcBef>
                <a:spcPts val="480"/>
              </a:spcBef>
              <a:buChar char="•"/>
              <a:tabLst>
                <a:tab pos="354965" algn="l"/>
                <a:tab pos="355600" algn="l"/>
              </a:tabLst>
            </a:pPr>
            <a:r>
              <a:rPr sz="2700" spc="170" dirty="0">
                <a:solidFill>
                  <a:srgbClr val="FFFFFF"/>
                </a:solidFill>
                <a:latin typeface="Arial MT"/>
                <a:cs typeface="Arial MT"/>
              </a:rPr>
              <a:t>After</a:t>
            </a:r>
            <a:r>
              <a:rPr sz="2700" spc="-80" dirty="0">
                <a:solidFill>
                  <a:srgbClr val="FFFFFF"/>
                </a:solidFill>
                <a:latin typeface="Arial MT"/>
                <a:cs typeface="Arial MT"/>
              </a:rPr>
              <a:t> </a:t>
            </a:r>
            <a:r>
              <a:rPr sz="2700" spc="135" dirty="0">
                <a:solidFill>
                  <a:srgbClr val="FFFFFF"/>
                </a:solidFill>
                <a:latin typeface="Arial MT"/>
                <a:cs typeface="Arial MT"/>
              </a:rPr>
              <a:t>opening</a:t>
            </a:r>
            <a:r>
              <a:rPr sz="2700" spc="-80" dirty="0">
                <a:solidFill>
                  <a:srgbClr val="FFFFFF"/>
                </a:solidFill>
                <a:latin typeface="Arial MT"/>
                <a:cs typeface="Arial MT"/>
              </a:rPr>
              <a:t> </a:t>
            </a:r>
            <a:r>
              <a:rPr sz="2700" spc="100" dirty="0">
                <a:solidFill>
                  <a:srgbClr val="FFFFFF"/>
                </a:solidFill>
                <a:latin typeface="Arial MT"/>
                <a:cs typeface="Arial MT"/>
              </a:rPr>
              <a:t>a</a:t>
            </a:r>
            <a:r>
              <a:rPr sz="2700" spc="-85" dirty="0">
                <a:solidFill>
                  <a:srgbClr val="FFFFFF"/>
                </a:solidFill>
                <a:latin typeface="Arial MT"/>
                <a:cs typeface="Arial MT"/>
              </a:rPr>
              <a:t> </a:t>
            </a:r>
            <a:r>
              <a:rPr sz="2700" spc="135" dirty="0">
                <a:solidFill>
                  <a:srgbClr val="FFFFFF"/>
                </a:solidFill>
                <a:latin typeface="Arial MT"/>
                <a:cs typeface="Arial MT"/>
              </a:rPr>
              <a:t>file</a:t>
            </a:r>
            <a:r>
              <a:rPr sz="2700" spc="-80" dirty="0">
                <a:solidFill>
                  <a:srgbClr val="FFFFFF"/>
                </a:solidFill>
                <a:latin typeface="Arial MT"/>
                <a:cs typeface="Arial MT"/>
              </a:rPr>
              <a:t> </a:t>
            </a:r>
            <a:r>
              <a:rPr sz="2700" spc="130" dirty="0">
                <a:solidFill>
                  <a:srgbClr val="FFFFFF"/>
                </a:solidFill>
                <a:latin typeface="Arial MT"/>
                <a:cs typeface="Arial MT"/>
              </a:rPr>
              <a:t>in</a:t>
            </a:r>
            <a:r>
              <a:rPr sz="2700" spc="-85" dirty="0">
                <a:solidFill>
                  <a:srgbClr val="FFFFFF"/>
                </a:solidFill>
                <a:latin typeface="Arial MT"/>
                <a:cs typeface="Arial MT"/>
              </a:rPr>
              <a:t> </a:t>
            </a:r>
            <a:r>
              <a:rPr sz="2700" spc="190" dirty="0">
                <a:solidFill>
                  <a:srgbClr val="FFFFFF"/>
                </a:solidFill>
                <a:latin typeface="Arial MT"/>
                <a:cs typeface="Arial MT"/>
              </a:rPr>
              <a:t>write</a:t>
            </a:r>
            <a:r>
              <a:rPr sz="2700" spc="-85" dirty="0">
                <a:solidFill>
                  <a:srgbClr val="FFFFFF"/>
                </a:solidFill>
                <a:latin typeface="Arial MT"/>
                <a:cs typeface="Arial MT"/>
              </a:rPr>
              <a:t> </a:t>
            </a:r>
            <a:r>
              <a:rPr sz="2700" spc="135" dirty="0">
                <a:solidFill>
                  <a:srgbClr val="FFFFFF"/>
                </a:solidFill>
                <a:latin typeface="Arial MT"/>
                <a:cs typeface="Arial MT"/>
              </a:rPr>
              <a:t>mode</a:t>
            </a:r>
            <a:r>
              <a:rPr sz="2700" spc="-80" dirty="0">
                <a:solidFill>
                  <a:srgbClr val="FFFFFF"/>
                </a:solidFill>
                <a:latin typeface="Arial MT"/>
                <a:cs typeface="Arial MT"/>
              </a:rPr>
              <a:t> </a:t>
            </a:r>
            <a:r>
              <a:rPr sz="2700" spc="195" dirty="0">
                <a:solidFill>
                  <a:srgbClr val="FFFFFF"/>
                </a:solidFill>
                <a:latin typeface="Arial MT"/>
                <a:cs typeface="Arial MT"/>
              </a:rPr>
              <a:t>(‘w’</a:t>
            </a:r>
            <a:r>
              <a:rPr sz="2700" spc="-80" dirty="0">
                <a:solidFill>
                  <a:srgbClr val="FFFFFF"/>
                </a:solidFill>
                <a:latin typeface="Arial MT"/>
                <a:cs typeface="Arial MT"/>
              </a:rPr>
              <a:t> </a:t>
            </a:r>
            <a:r>
              <a:rPr sz="2700" spc="200" dirty="0">
                <a:solidFill>
                  <a:srgbClr val="FFFFFF"/>
                </a:solidFill>
                <a:latin typeface="Arial MT"/>
                <a:cs typeface="Arial MT"/>
              </a:rPr>
              <a:t>or</a:t>
            </a:r>
            <a:r>
              <a:rPr sz="2700" spc="-75" dirty="0">
                <a:solidFill>
                  <a:srgbClr val="FFFFFF"/>
                </a:solidFill>
                <a:latin typeface="Arial MT"/>
                <a:cs typeface="Arial MT"/>
              </a:rPr>
              <a:t> </a:t>
            </a:r>
            <a:r>
              <a:rPr sz="2700" spc="145" dirty="0">
                <a:solidFill>
                  <a:srgbClr val="FFFFFF"/>
                </a:solidFill>
                <a:latin typeface="Arial MT"/>
                <a:cs typeface="Arial MT"/>
              </a:rPr>
              <a:t>‘a’), </a:t>
            </a:r>
            <a:r>
              <a:rPr sz="2700" spc="-735" dirty="0">
                <a:solidFill>
                  <a:srgbClr val="FFFFFF"/>
                </a:solidFill>
                <a:latin typeface="Arial MT"/>
                <a:cs typeface="Arial MT"/>
              </a:rPr>
              <a:t> </a:t>
            </a:r>
            <a:r>
              <a:rPr sz="2700" spc="110" dirty="0">
                <a:solidFill>
                  <a:srgbClr val="FFFFFF"/>
                </a:solidFill>
                <a:latin typeface="Arial MT"/>
                <a:cs typeface="Arial MT"/>
              </a:rPr>
              <a:t>use</a:t>
            </a:r>
            <a:r>
              <a:rPr sz="2700" spc="-80"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40" dirty="0">
                <a:solidFill>
                  <a:srgbClr val="FFFFFF"/>
                </a:solidFill>
                <a:latin typeface="Arial MT"/>
                <a:cs typeface="Arial MT"/>
              </a:rPr>
              <a:t>.</a:t>
            </a:r>
            <a:r>
              <a:rPr sz="2700" spc="140" dirty="0">
                <a:solidFill>
                  <a:srgbClr val="0070C0"/>
                </a:solidFill>
                <a:latin typeface="Arial MT"/>
                <a:cs typeface="Arial MT"/>
              </a:rPr>
              <a:t>write()</a:t>
            </a:r>
            <a:r>
              <a:rPr sz="2700" spc="-85" dirty="0">
                <a:solidFill>
                  <a:srgbClr val="0070C0"/>
                </a:solidFill>
                <a:latin typeface="Arial MT"/>
                <a:cs typeface="Arial MT"/>
              </a:rPr>
              <a:t> </a:t>
            </a:r>
            <a:r>
              <a:rPr sz="2700" spc="140" dirty="0">
                <a:solidFill>
                  <a:srgbClr val="FFFFFF"/>
                </a:solidFill>
                <a:latin typeface="Arial MT"/>
                <a:cs typeface="Arial MT"/>
              </a:rPr>
              <a:t>method</a:t>
            </a:r>
            <a:r>
              <a:rPr sz="2700" spc="-80" dirty="0">
                <a:solidFill>
                  <a:srgbClr val="FFFFFF"/>
                </a:solidFill>
                <a:latin typeface="Arial MT"/>
                <a:cs typeface="Arial MT"/>
              </a:rPr>
              <a:t> </a:t>
            </a:r>
            <a:r>
              <a:rPr sz="2700" spc="160" dirty="0">
                <a:solidFill>
                  <a:srgbClr val="FFFFFF"/>
                </a:solidFill>
                <a:latin typeface="Arial MT"/>
                <a:cs typeface="Arial MT"/>
              </a:rPr>
              <a:t>to</a:t>
            </a:r>
            <a:r>
              <a:rPr sz="2700" spc="-80" dirty="0">
                <a:solidFill>
                  <a:srgbClr val="FFFFFF"/>
                </a:solidFill>
                <a:latin typeface="Arial MT"/>
                <a:cs typeface="Arial MT"/>
              </a:rPr>
              <a:t> </a:t>
            </a:r>
            <a:r>
              <a:rPr sz="2700" spc="190" dirty="0">
                <a:solidFill>
                  <a:srgbClr val="FFFFFF"/>
                </a:solidFill>
                <a:latin typeface="Arial MT"/>
                <a:cs typeface="Arial MT"/>
              </a:rPr>
              <a:t>write</a:t>
            </a:r>
            <a:r>
              <a:rPr sz="2700" spc="-80" dirty="0">
                <a:solidFill>
                  <a:srgbClr val="FFFFFF"/>
                </a:solidFill>
                <a:latin typeface="Arial MT"/>
                <a:cs typeface="Arial MT"/>
              </a:rPr>
              <a:t> </a:t>
            </a:r>
            <a:r>
              <a:rPr sz="2700" spc="160" dirty="0">
                <a:solidFill>
                  <a:srgbClr val="FFFFFF"/>
                </a:solidFill>
                <a:latin typeface="Arial MT"/>
                <a:cs typeface="Arial MT"/>
              </a:rPr>
              <a:t>to</a:t>
            </a:r>
            <a:r>
              <a:rPr sz="2700" spc="-85" dirty="0">
                <a:solidFill>
                  <a:srgbClr val="FFFFFF"/>
                </a:solidFill>
                <a:latin typeface="Arial MT"/>
                <a:cs typeface="Arial MT"/>
              </a:rPr>
              <a:t> </a:t>
            </a:r>
            <a:r>
              <a:rPr sz="2700" spc="135" dirty="0">
                <a:solidFill>
                  <a:srgbClr val="FFFFFF"/>
                </a:solidFill>
                <a:latin typeface="Arial MT"/>
                <a:cs typeface="Arial MT"/>
              </a:rPr>
              <a:t>the</a:t>
            </a:r>
            <a:r>
              <a:rPr sz="2700" spc="-80" dirty="0">
                <a:solidFill>
                  <a:srgbClr val="FFFFFF"/>
                </a:solidFill>
                <a:latin typeface="Arial MT"/>
                <a:cs typeface="Arial MT"/>
              </a:rPr>
              <a:t> </a:t>
            </a:r>
            <a:r>
              <a:rPr sz="2700" spc="125" dirty="0">
                <a:solidFill>
                  <a:srgbClr val="FFFFFF"/>
                </a:solidFill>
                <a:latin typeface="Arial MT"/>
                <a:cs typeface="Arial MT"/>
              </a:rPr>
              <a:t>file:</a:t>
            </a:r>
            <a:endParaRPr sz="2700">
              <a:latin typeface="Arial MT"/>
              <a:cs typeface="Arial MT"/>
            </a:endParaRPr>
          </a:p>
        </p:txBody>
      </p:sp>
      <p:sp>
        <p:nvSpPr>
          <p:cNvPr id="4" name="object 4"/>
          <p:cNvSpPr txBox="1"/>
          <p:nvPr/>
        </p:nvSpPr>
        <p:spPr>
          <a:xfrm>
            <a:off x="2059940" y="2835656"/>
            <a:ext cx="6276340" cy="2268855"/>
          </a:xfrm>
          <a:prstGeom prst="rect">
            <a:avLst/>
          </a:prstGeom>
        </p:spPr>
        <p:txBody>
          <a:bodyPr vert="horz" wrap="square" lIns="0" tIns="43180" rIns="0" bIns="0" rtlCol="0">
            <a:spAutoFit/>
          </a:bodyPr>
          <a:lstStyle/>
          <a:p>
            <a:pPr marL="355600" indent="-342900">
              <a:spcBef>
                <a:spcPts val="340"/>
              </a:spcBef>
              <a:buChar char="•"/>
              <a:tabLst>
                <a:tab pos="354965" algn="l"/>
                <a:tab pos="355600" algn="l"/>
              </a:tabLst>
            </a:pPr>
            <a:r>
              <a:rPr sz="2700" spc="100" dirty="0">
                <a:solidFill>
                  <a:srgbClr val="FFFFFF"/>
                </a:solidFill>
                <a:latin typeface="Arial MT"/>
                <a:cs typeface="Arial MT"/>
              </a:rPr>
              <a:t>Example:</a:t>
            </a:r>
            <a:endParaRPr sz="2700">
              <a:latin typeface="Arial MT"/>
              <a:cs typeface="Arial MT"/>
            </a:endParaRPr>
          </a:p>
          <a:p>
            <a:pPr marL="469900" marR="5080">
              <a:lnSpc>
                <a:spcPts val="3600"/>
              </a:lnSpc>
              <a:spcBef>
                <a:spcPts val="60"/>
              </a:spcBef>
            </a:pPr>
            <a:r>
              <a:rPr sz="2700" spc="120" dirty="0">
                <a:solidFill>
                  <a:srgbClr val="FFFFFF"/>
                </a:solidFill>
                <a:latin typeface="Arial MT"/>
                <a:cs typeface="Arial MT"/>
              </a:rPr>
              <a:t>output_file</a:t>
            </a:r>
            <a:r>
              <a:rPr sz="2700" spc="-105" dirty="0">
                <a:solidFill>
                  <a:srgbClr val="FFFFFF"/>
                </a:solidFill>
                <a:latin typeface="Arial MT"/>
                <a:cs typeface="Arial MT"/>
              </a:rPr>
              <a:t> </a:t>
            </a:r>
            <a:r>
              <a:rPr sz="2700" spc="-5" dirty="0">
                <a:solidFill>
                  <a:srgbClr val="FFFFFF"/>
                </a:solidFill>
                <a:latin typeface="Arial MT"/>
                <a:cs typeface="Arial MT"/>
              </a:rPr>
              <a:t>=</a:t>
            </a:r>
            <a:r>
              <a:rPr sz="2700" spc="-95" dirty="0">
                <a:solidFill>
                  <a:srgbClr val="FFFFFF"/>
                </a:solidFill>
                <a:latin typeface="Arial MT"/>
                <a:cs typeface="Arial MT"/>
              </a:rPr>
              <a:t> </a:t>
            </a:r>
            <a:r>
              <a:rPr sz="2700" spc="120" dirty="0">
                <a:solidFill>
                  <a:srgbClr val="0070C0"/>
                </a:solidFill>
                <a:latin typeface="Arial MT"/>
                <a:cs typeface="Arial MT"/>
              </a:rPr>
              <a:t>open(</a:t>
            </a:r>
            <a:r>
              <a:rPr sz="2700" spc="120" dirty="0">
                <a:solidFill>
                  <a:srgbClr val="00B050"/>
                </a:solidFill>
                <a:latin typeface="Arial MT"/>
                <a:cs typeface="Arial MT"/>
              </a:rPr>
              <a:t>‘my_file.txt’</a:t>
            </a:r>
            <a:r>
              <a:rPr sz="2700" spc="120" dirty="0">
                <a:solidFill>
                  <a:srgbClr val="FFFFFF"/>
                </a:solidFill>
                <a:latin typeface="Arial MT"/>
                <a:cs typeface="Arial MT"/>
              </a:rPr>
              <a:t>,</a:t>
            </a:r>
            <a:r>
              <a:rPr sz="2700" spc="-95" dirty="0">
                <a:solidFill>
                  <a:srgbClr val="FFFFFF"/>
                </a:solidFill>
                <a:latin typeface="Arial MT"/>
                <a:cs typeface="Arial MT"/>
              </a:rPr>
              <a:t> </a:t>
            </a:r>
            <a:r>
              <a:rPr sz="2700" spc="195" dirty="0">
                <a:solidFill>
                  <a:srgbClr val="FFC000"/>
                </a:solidFill>
                <a:latin typeface="Arial MT"/>
                <a:cs typeface="Arial MT"/>
              </a:rPr>
              <a:t>’w’</a:t>
            </a:r>
            <a:r>
              <a:rPr sz="2700" spc="195" dirty="0">
                <a:solidFill>
                  <a:srgbClr val="0070C0"/>
                </a:solidFill>
                <a:latin typeface="Arial MT"/>
                <a:cs typeface="Arial MT"/>
              </a:rPr>
              <a:t>) </a:t>
            </a:r>
            <a:r>
              <a:rPr sz="2700" spc="-735" dirty="0">
                <a:solidFill>
                  <a:srgbClr val="0070C0"/>
                </a:solidFill>
                <a:latin typeface="Arial MT"/>
                <a:cs typeface="Arial MT"/>
              </a:rPr>
              <a:t> </a:t>
            </a:r>
            <a:r>
              <a:rPr sz="2700" spc="140" dirty="0">
                <a:solidFill>
                  <a:srgbClr val="FFFFFF"/>
                </a:solidFill>
                <a:latin typeface="Arial MT"/>
                <a:cs typeface="Arial MT"/>
              </a:rPr>
              <a:t>output_file.</a:t>
            </a:r>
            <a:r>
              <a:rPr sz="2700" spc="140" dirty="0">
                <a:solidFill>
                  <a:srgbClr val="0070C0"/>
                </a:solidFill>
                <a:latin typeface="Arial MT"/>
                <a:cs typeface="Arial MT"/>
              </a:rPr>
              <a:t>write(</a:t>
            </a:r>
            <a:r>
              <a:rPr sz="2700" spc="140" dirty="0">
                <a:solidFill>
                  <a:srgbClr val="FFFFFF"/>
                </a:solidFill>
                <a:latin typeface="Arial MT"/>
                <a:cs typeface="Arial MT"/>
              </a:rPr>
              <a:t>“a”</a:t>
            </a:r>
            <a:r>
              <a:rPr sz="2700" spc="140" dirty="0">
                <a:solidFill>
                  <a:srgbClr val="0070C0"/>
                </a:solidFill>
                <a:latin typeface="Arial MT"/>
                <a:cs typeface="Arial MT"/>
              </a:rPr>
              <a:t>)</a:t>
            </a:r>
            <a:endParaRPr sz="2700">
              <a:latin typeface="Arial MT"/>
              <a:cs typeface="Arial MT"/>
            </a:endParaRPr>
          </a:p>
          <a:p>
            <a:pPr marL="469900" marR="2333625">
              <a:lnSpc>
                <a:spcPts val="3500"/>
              </a:lnSpc>
              <a:spcBef>
                <a:spcPts val="25"/>
              </a:spcBef>
            </a:pPr>
            <a:r>
              <a:rPr sz="2700" spc="114" dirty="0">
                <a:solidFill>
                  <a:srgbClr val="FFFFFF"/>
                </a:solidFill>
                <a:latin typeface="Arial MT"/>
                <a:cs typeface="Arial MT"/>
              </a:rPr>
              <a:t>ou</a:t>
            </a:r>
            <a:r>
              <a:rPr sz="2700" spc="195" dirty="0">
                <a:solidFill>
                  <a:srgbClr val="FFFFFF"/>
                </a:solidFill>
                <a:latin typeface="Arial MT"/>
                <a:cs typeface="Arial MT"/>
              </a:rPr>
              <a:t>t</a:t>
            </a:r>
            <a:r>
              <a:rPr sz="2700" spc="155" dirty="0">
                <a:solidFill>
                  <a:srgbClr val="FFFFFF"/>
                </a:solidFill>
                <a:latin typeface="Arial MT"/>
                <a:cs typeface="Arial MT"/>
              </a:rPr>
              <a:t>p</a:t>
            </a:r>
            <a:r>
              <a:rPr sz="2700" spc="145" dirty="0">
                <a:solidFill>
                  <a:srgbClr val="FFFFFF"/>
                </a:solidFill>
                <a:latin typeface="Arial MT"/>
                <a:cs typeface="Arial MT"/>
              </a:rPr>
              <a:t>u</a:t>
            </a:r>
            <a:r>
              <a:rPr sz="2700" spc="195" dirty="0">
                <a:solidFill>
                  <a:srgbClr val="FFFFFF"/>
                </a:solidFill>
                <a:latin typeface="Arial MT"/>
                <a:cs typeface="Arial MT"/>
              </a:rPr>
              <a:t>t</a:t>
            </a:r>
            <a:r>
              <a:rPr sz="2700" spc="-5" dirty="0">
                <a:solidFill>
                  <a:srgbClr val="FFFFFF"/>
                </a:solidFill>
                <a:latin typeface="Arial MT"/>
                <a:cs typeface="Arial MT"/>
              </a:rPr>
              <a:t>_</a:t>
            </a:r>
            <a:r>
              <a:rPr sz="2700" spc="25" dirty="0">
                <a:solidFill>
                  <a:srgbClr val="FFFFFF"/>
                </a:solidFill>
                <a:latin typeface="Arial MT"/>
                <a:cs typeface="Arial MT"/>
              </a:rPr>
              <a:t>f</a:t>
            </a:r>
            <a:r>
              <a:rPr sz="2700" spc="135" dirty="0">
                <a:solidFill>
                  <a:srgbClr val="FFFFFF"/>
                </a:solidFill>
                <a:latin typeface="Arial MT"/>
                <a:cs typeface="Arial MT"/>
              </a:rPr>
              <a:t>il</a:t>
            </a:r>
            <a:r>
              <a:rPr sz="2700" spc="-40" dirty="0">
                <a:solidFill>
                  <a:srgbClr val="FFFFFF"/>
                </a:solidFill>
                <a:latin typeface="Arial MT"/>
                <a:cs typeface="Arial MT"/>
              </a:rPr>
              <a:t>e</a:t>
            </a:r>
            <a:r>
              <a:rPr sz="2700" spc="90" dirty="0">
                <a:solidFill>
                  <a:srgbClr val="FFFFFF"/>
                </a:solidFill>
                <a:latin typeface="Arial MT"/>
                <a:cs typeface="Arial MT"/>
              </a:rPr>
              <a:t>.</a:t>
            </a:r>
            <a:r>
              <a:rPr sz="2700" spc="235" dirty="0">
                <a:solidFill>
                  <a:srgbClr val="0070C0"/>
                </a:solidFill>
                <a:latin typeface="Arial MT"/>
                <a:cs typeface="Arial MT"/>
              </a:rPr>
              <a:t>wri</a:t>
            </a:r>
            <a:r>
              <a:rPr sz="2700" spc="140" dirty="0">
                <a:solidFill>
                  <a:srgbClr val="0070C0"/>
                </a:solidFill>
                <a:latin typeface="Arial MT"/>
                <a:cs typeface="Arial MT"/>
              </a:rPr>
              <a:t>t</a:t>
            </a:r>
            <a:r>
              <a:rPr sz="2700" spc="95" dirty="0">
                <a:solidFill>
                  <a:srgbClr val="0070C0"/>
                </a:solidFill>
                <a:latin typeface="Arial MT"/>
                <a:cs typeface="Arial MT"/>
              </a:rPr>
              <a:t>e</a:t>
            </a:r>
            <a:r>
              <a:rPr sz="2700" spc="45" dirty="0">
                <a:solidFill>
                  <a:srgbClr val="0070C0"/>
                </a:solidFill>
                <a:latin typeface="Arial MT"/>
                <a:cs typeface="Arial MT"/>
              </a:rPr>
              <a:t>(</a:t>
            </a:r>
            <a:r>
              <a:rPr sz="2700" spc="335" dirty="0">
                <a:solidFill>
                  <a:srgbClr val="FFFFFF"/>
                </a:solidFill>
                <a:latin typeface="Arial MT"/>
                <a:cs typeface="Arial MT"/>
              </a:rPr>
              <a:t>“</a:t>
            </a:r>
            <a:r>
              <a:rPr sz="2700" spc="260" dirty="0">
                <a:solidFill>
                  <a:srgbClr val="FFFFFF"/>
                </a:solidFill>
                <a:latin typeface="Arial MT"/>
                <a:cs typeface="Arial MT"/>
              </a:rPr>
              <a:t>b”</a:t>
            </a:r>
            <a:r>
              <a:rPr sz="2700" spc="50" dirty="0">
                <a:solidFill>
                  <a:srgbClr val="0070C0"/>
                </a:solidFill>
                <a:latin typeface="Arial MT"/>
                <a:cs typeface="Arial MT"/>
              </a:rPr>
              <a:t>)  </a:t>
            </a:r>
            <a:r>
              <a:rPr sz="2700" spc="145" dirty="0">
                <a:solidFill>
                  <a:srgbClr val="FFFFFF"/>
                </a:solidFill>
                <a:latin typeface="Arial MT"/>
                <a:cs typeface="Arial MT"/>
              </a:rPr>
              <a:t>output_file.</a:t>
            </a:r>
            <a:r>
              <a:rPr sz="2700" spc="145" dirty="0">
                <a:solidFill>
                  <a:srgbClr val="0070C0"/>
                </a:solidFill>
                <a:latin typeface="Arial MT"/>
                <a:cs typeface="Arial MT"/>
              </a:rPr>
              <a:t>write(</a:t>
            </a:r>
            <a:r>
              <a:rPr sz="2700" spc="145" dirty="0">
                <a:solidFill>
                  <a:srgbClr val="FFFFFF"/>
                </a:solidFill>
                <a:latin typeface="Arial MT"/>
                <a:cs typeface="Arial MT"/>
              </a:rPr>
              <a:t>“c”</a:t>
            </a:r>
            <a:r>
              <a:rPr sz="2700" spc="145" dirty="0">
                <a:solidFill>
                  <a:srgbClr val="0070C0"/>
                </a:solidFill>
                <a:latin typeface="Arial MT"/>
                <a:cs typeface="Arial MT"/>
              </a:rPr>
              <a:t>)</a:t>
            </a:r>
            <a:endParaRPr sz="2700">
              <a:latin typeface="Arial MT"/>
              <a:cs typeface="Arial MT"/>
            </a:endParaRPr>
          </a:p>
        </p:txBody>
      </p:sp>
      <p:sp>
        <p:nvSpPr>
          <p:cNvPr id="5" name="object 5"/>
          <p:cNvSpPr txBox="1"/>
          <p:nvPr/>
        </p:nvSpPr>
        <p:spPr>
          <a:xfrm>
            <a:off x="2517140" y="5581903"/>
            <a:ext cx="2996565" cy="436880"/>
          </a:xfrm>
          <a:prstGeom prst="rect">
            <a:avLst/>
          </a:prstGeom>
        </p:spPr>
        <p:txBody>
          <a:bodyPr vert="horz" wrap="square" lIns="0" tIns="12700" rIns="0" bIns="0" rtlCol="0">
            <a:spAutoFit/>
          </a:bodyPr>
          <a:lstStyle/>
          <a:p>
            <a:pPr marL="12700">
              <a:spcBef>
                <a:spcPts val="100"/>
              </a:spcBef>
            </a:pPr>
            <a:r>
              <a:rPr sz="2700" spc="105" dirty="0">
                <a:solidFill>
                  <a:srgbClr val="FFFFFF"/>
                </a:solidFill>
                <a:latin typeface="Arial MT"/>
                <a:cs typeface="Arial MT"/>
              </a:rPr>
              <a:t>output_file.</a:t>
            </a:r>
            <a:r>
              <a:rPr sz="2700" spc="105" dirty="0">
                <a:solidFill>
                  <a:srgbClr val="0070C0"/>
                </a:solidFill>
                <a:latin typeface="Arial MT"/>
                <a:cs typeface="Arial MT"/>
              </a:rPr>
              <a:t>close()</a:t>
            </a:r>
            <a:endParaRPr sz="2700">
              <a:latin typeface="Arial MT"/>
              <a:cs typeface="Arial MT"/>
            </a:endParaRPr>
          </a:p>
        </p:txBody>
      </p:sp>
      <p:sp>
        <p:nvSpPr>
          <p:cNvPr id="6" name="object 6"/>
          <p:cNvSpPr txBox="1"/>
          <p:nvPr/>
        </p:nvSpPr>
        <p:spPr>
          <a:xfrm>
            <a:off x="8610598" y="5106033"/>
            <a:ext cx="1796414" cy="322524"/>
          </a:xfrm>
          <a:prstGeom prst="rect">
            <a:avLst/>
          </a:prstGeom>
          <a:solidFill>
            <a:srgbClr val="000000"/>
          </a:solidFill>
          <a:ln w="25400">
            <a:solidFill>
              <a:srgbClr val="FFFFFF"/>
            </a:solidFill>
          </a:ln>
        </p:spPr>
        <p:txBody>
          <a:bodyPr vert="horz" wrap="square" lIns="0" tIns="45085" rIns="0" bIns="0" rtlCol="0">
            <a:spAutoFit/>
          </a:bodyPr>
          <a:lstStyle/>
          <a:p>
            <a:pPr marL="90805">
              <a:spcBef>
                <a:spcPts val="355"/>
              </a:spcBef>
            </a:pPr>
            <a:r>
              <a:rPr spc="65" dirty="0">
                <a:solidFill>
                  <a:srgbClr val="7F7F7F"/>
                </a:solidFill>
                <a:latin typeface="Arial MT"/>
                <a:cs typeface="Arial MT"/>
              </a:rPr>
              <a:t>1</a:t>
            </a:r>
            <a:r>
              <a:rPr spc="-85" dirty="0">
                <a:solidFill>
                  <a:srgbClr val="7F7F7F"/>
                </a:solidFill>
                <a:latin typeface="Arial MT"/>
                <a:cs typeface="Arial MT"/>
              </a:rPr>
              <a:t> </a:t>
            </a:r>
            <a:r>
              <a:rPr spc="110" dirty="0">
                <a:solidFill>
                  <a:srgbClr val="FFFFFF"/>
                </a:solidFill>
                <a:latin typeface="Arial MT"/>
                <a:cs typeface="Arial MT"/>
              </a:rPr>
              <a:t>abc</a:t>
            </a:r>
            <a:endParaRPr>
              <a:latin typeface="Arial MT"/>
              <a:cs typeface="Arial MT"/>
            </a:endParaRPr>
          </a:p>
        </p:txBody>
      </p:sp>
      <p:sp>
        <p:nvSpPr>
          <p:cNvPr id="7" name="object 7"/>
          <p:cNvSpPr txBox="1"/>
          <p:nvPr/>
        </p:nvSpPr>
        <p:spPr>
          <a:xfrm>
            <a:off x="8689338" y="4769611"/>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65635" y="486156"/>
            <a:ext cx="6861175" cy="695960"/>
          </a:xfrm>
          <a:prstGeom prst="rect">
            <a:avLst/>
          </a:prstGeom>
        </p:spPr>
        <p:txBody>
          <a:bodyPr vert="horz" wrap="square" lIns="0" tIns="12700" rIns="0" bIns="0" rtlCol="0" anchor="ctr">
            <a:spAutoFit/>
          </a:bodyPr>
          <a:lstStyle/>
          <a:p>
            <a:pPr marL="12700">
              <a:lnSpc>
                <a:spcPct val="100000"/>
              </a:lnSpc>
              <a:spcBef>
                <a:spcPts val="100"/>
              </a:spcBef>
            </a:pPr>
            <a:r>
              <a:rPr spc="160" dirty="0"/>
              <a:t>Example:</a:t>
            </a:r>
            <a:r>
              <a:rPr spc="-140" dirty="0"/>
              <a:t> </a:t>
            </a:r>
            <a:r>
              <a:rPr spc="229" dirty="0"/>
              <a:t>Writing</a:t>
            </a:r>
            <a:r>
              <a:rPr spc="-135" dirty="0"/>
              <a:t> </a:t>
            </a:r>
            <a:r>
              <a:rPr spc="270" dirty="0"/>
              <a:t>to</a:t>
            </a:r>
            <a:r>
              <a:rPr spc="-130" dirty="0"/>
              <a:t> </a:t>
            </a:r>
            <a:r>
              <a:rPr spc="165" dirty="0"/>
              <a:t>a</a:t>
            </a:r>
            <a:r>
              <a:rPr spc="-140" dirty="0"/>
              <a:t> </a:t>
            </a:r>
            <a:r>
              <a:rPr spc="125" dirty="0"/>
              <a:t>File</a:t>
            </a:r>
          </a:p>
        </p:txBody>
      </p:sp>
      <p:sp>
        <p:nvSpPr>
          <p:cNvPr id="3" name="object 3"/>
          <p:cNvSpPr txBox="1"/>
          <p:nvPr/>
        </p:nvSpPr>
        <p:spPr>
          <a:xfrm>
            <a:off x="2059941" y="1620012"/>
            <a:ext cx="6894195" cy="513080"/>
          </a:xfrm>
          <a:prstGeom prst="rect">
            <a:avLst/>
          </a:prstGeom>
        </p:spPr>
        <p:txBody>
          <a:bodyPr vert="horz" wrap="square" lIns="0" tIns="12700" rIns="0" bIns="0" rtlCol="0">
            <a:spAutoFit/>
          </a:bodyPr>
          <a:lstStyle/>
          <a:p>
            <a:pPr marL="12700">
              <a:spcBef>
                <a:spcPts val="100"/>
              </a:spcBef>
            </a:pPr>
            <a:r>
              <a:rPr sz="3200" spc="145" dirty="0">
                <a:solidFill>
                  <a:srgbClr val="FFFFFF"/>
                </a:solidFill>
                <a:latin typeface="Arial MT"/>
                <a:cs typeface="Arial MT"/>
              </a:rPr>
              <a:t>output_file</a:t>
            </a:r>
            <a:r>
              <a:rPr sz="3200" spc="-95" dirty="0">
                <a:solidFill>
                  <a:srgbClr val="FFFFFF"/>
                </a:solidFill>
                <a:latin typeface="Arial MT"/>
                <a:cs typeface="Arial MT"/>
              </a:rPr>
              <a:t> </a:t>
            </a:r>
            <a:r>
              <a:rPr sz="3200" spc="-5" dirty="0">
                <a:solidFill>
                  <a:srgbClr val="FFFFFF"/>
                </a:solidFill>
                <a:latin typeface="Arial MT"/>
                <a:cs typeface="Arial MT"/>
              </a:rPr>
              <a:t>=</a:t>
            </a:r>
            <a:r>
              <a:rPr sz="3200" spc="-95" dirty="0">
                <a:solidFill>
                  <a:srgbClr val="FFFFFF"/>
                </a:solidFill>
                <a:latin typeface="Arial MT"/>
                <a:cs typeface="Arial MT"/>
              </a:rPr>
              <a:t> </a:t>
            </a:r>
            <a:r>
              <a:rPr sz="3200" spc="140" dirty="0">
                <a:solidFill>
                  <a:srgbClr val="0070C0"/>
                </a:solidFill>
                <a:latin typeface="Arial MT"/>
                <a:cs typeface="Arial MT"/>
              </a:rPr>
              <a:t>open(</a:t>
            </a:r>
            <a:r>
              <a:rPr sz="3200" spc="140" dirty="0">
                <a:solidFill>
                  <a:srgbClr val="00B050"/>
                </a:solidFill>
                <a:latin typeface="Arial MT"/>
                <a:cs typeface="Arial MT"/>
              </a:rPr>
              <a:t>‘my_file.txt’</a:t>
            </a:r>
            <a:r>
              <a:rPr sz="3200" spc="140" dirty="0">
                <a:solidFill>
                  <a:srgbClr val="FFFFFF"/>
                </a:solidFill>
                <a:latin typeface="Arial MT"/>
                <a:cs typeface="Arial MT"/>
              </a:rPr>
              <a:t>,</a:t>
            </a:r>
            <a:r>
              <a:rPr sz="3200" spc="-95" dirty="0">
                <a:solidFill>
                  <a:srgbClr val="FFFFFF"/>
                </a:solidFill>
                <a:latin typeface="Arial MT"/>
                <a:cs typeface="Arial MT"/>
              </a:rPr>
              <a:t> </a:t>
            </a:r>
            <a:r>
              <a:rPr sz="3200" spc="229" dirty="0">
                <a:solidFill>
                  <a:srgbClr val="FFA300"/>
                </a:solidFill>
                <a:latin typeface="Arial MT"/>
                <a:cs typeface="Arial MT"/>
              </a:rPr>
              <a:t>‘w’</a:t>
            </a:r>
            <a:r>
              <a:rPr sz="3200" spc="229" dirty="0">
                <a:solidFill>
                  <a:srgbClr val="0070C0"/>
                </a:solidFill>
                <a:latin typeface="Arial MT"/>
                <a:cs typeface="Arial MT"/>
              </a:rPr>
              <a:t>)</a:t>
            </a:r>
            <a:endParaRPr sz="3200">
              <a:latin typeface="Arial MT"/>
              <a:cs typeface="Arial MT"/>
            </a:endParaRPr>
          </a:p>
        </p:txBody>
      </p:sp>
      <p:sp>
        <p:nvSpPr>
          <p:cNvPr id="4" name="object 4"/>
          <p:cNvSpPr txBox="1"/>
          <p:nvPr/>
        </p:nvSpPr>
        <p:spPr>
          <a:xfrm>
            <a:off x="2059941" y="2708147"/>
            <a:ext cx="4377055" cy="1775460"/>
          </a:xfrm>
          <a:prstGeom prst="rect">
            <a:avLst/>
          </a:prstGeom>
        </p:spPr>
        <p:txBody>
          <a:bodyPr vert="horz" wrap="square" lIns="0" tIns="10795" rIns="0" bIns="0" rtlCol="0">
            <a:spAutoFit/>
          </a:bodyPr>
          <a:lstStyle/>
          <a:p>
            <a:pPr marL="12700" marR="5080" algn="just">
              <a:lnSpc>
                <a:spcPct val="119700"/>
              </a:lnSpc>
              <a:spcBef>
                <a:spcPts val="85"/>
              </a:spcBef>
            </a:pPr>
            <a:r>
              <a:rPr sz="3200" spc="150" dirty="0">
                <a:solidFill>
                  <a:srgbClr val="FFFFFF"/>
                </a:solidFill>
                <a:latin typeface="Arial MT"/>
                <a:cs typeface="Arial MT"/>
              </a:rPr>
              <a:t>output_file.</a:t>
            </a:r>
            <a:r>
              <a:rPr sz="3200" spc="150" dirty="0">
                <a:solidFill>
                  <a:srgbClr val="0070C0"/>
                </a:solidFill>
                <a:latin typeface="Arial MT"/>
                <a:cs typeface="Arial MT"/>
              </a:rPr>
              <a:t>write(</a:t>
            </a:r>
            <a:r>
              <a:rPr sz="3200" spc="150" dirty="0">
                <a:solidFill>
                  <a:srgbClr val="FFFFFF"/>
                </a:solidFill>
                <a:latin typeface="Arial MT"/>
                <a:cs typeface="Arial MT"/>
              </a:rPr>
              <a:t>‘a\n’</a:t>
            </a:r>
            <a:r>
              <a:rPr sz="3200" spc="150" dirty="0">
                <a:solidFill>
                  <a:srgbClr val="0070C0"/>
                </a:solidFill>
                <a:latin typeface="Arial MT"/>
                <a:cs typeface="Arial MT"/>
              </a:rPr>
              <a:t>) </a:t>
            </a:r>
            <a:r>
              <a:rPr sz="3200" spc="-880" dirty="0">
                <a:solidFill>
                  <a:srgbClr val="0070C0"/>
                </a:solidFill>
                <a:latin typeface="Arial MT"/>
                <a:cs typeface="Arial MT"/>
              </a:rPr>
              <a:t> </a:t>
            </a:r>
            <a:r>
              <a:rPr sz="3200" spc="155" dirty="0">
                <a:solidFill>
                  <a:srgbClr val="FFFFFF"/>
                </a:solidFill>
                <a:latin typeface="Arial MT"/>
                <a:cs typeface="Arial MT"/>
              </a:rPr>
              <a:t>output_file.</a:t>
            </a:r>
            <a:r>
              <a:rPr sz="3200" spc="155" dirty="0">
                <a:solidFill>
                  <a:srgbClr val="0070C0"/>
                </a:solidFill>
                <a:latin typeface="Arial MT"/>
                <a:cs typeface="Arial MT"/>
              </a:rPr>
              <a:t>write(</a:t>
            </a:r>
            <a:r>
              <a:rPr sz="3200" spc="155" dirty="0">
                <a:solidFill>
                  <a:srgbClr val="FFFFFF"/>
                </a:solidFill>
                <a:latin typeface="Arial MT"/>
                <a:cs typeface="Arial MT"/>
              </a:rPr>
              <a:t>‘b\n’</a:t>
            </a:r>
            <a:r>
              <a:rPr sz="3200" spc="155" dirty="0">
                <a:solidFill>
                  <a:srgbClr val="0070C0"/>
                </a:solidFill>
                <a:latin typeface="Arial MT"/>
                <a:cs typeface="Arial MT"/>
              </a:rPr>
              <a:t>) </a:t>
            </a:r>
            <a:r>
              <a:rPr sz="3200" spc="-880" dirty="0">
                <a:solidFill>
                  <a:srgbClr val="0070C0"/>
                </a:solidFill>
                <a:latin typeface="Arial MT"/>
                <a:cs typeface="Arial MT"/>
              </a:rPr>
              <a:t> </a:t>
            </a:r>
            <a:r>
              <a:rPr sz="3200" spc="160" dirty="0">
                <a:solidFill>
                  <a:srgbClr val="FFFFFF"/>
                </a:solidFill>
                <a:latin typeface="Arial MT"/>
                <a:cs typeface="Arial MT"/>
              </a:rPr>
              <a:t>output_file.</a:t>
            </a:r>
            <a:r>
              <a:rPr sz="3200" spc="160" dirty="0">
                <a:solidFill>
                  <a:srgbClr val="0070C0"/>
                </a:solidFill>
                <a:latin typeface="Arial MT"/>
                <a:cs typeface="Arial MT"/>
              </a:rPr>
              <a:t>write(</a:t>
            </a:r>
            <a:r>
              <a:rPr sz="3200" spc="160" dirty="0">
                <a:solidFill>
                  <a:srgbClr val="FFFFFF"/>
                </a:solidFill>
                <a:latin typeface="Arial MT"/>
                <a:cs typeface="Arial MT"/>
              </a:rPr>
              <a:t>‘c\n’</a:t>
            </a:r>
            <a:r>
              <a:rPr sz="3200" spc="160" dirty="0">
                <a:solidFill>
                  <a:srgbClr val="0070C0"/>
                </a:solidFill>
                <a:latin typeface="Arial MT"/>
                <a:cs typeface="Arial MT"/>
              </a:rPr>
              <a:t>)</a:t>
            </a:r>
            <a:endParaRPr sz="3200">
              <a:latin typeface="Arial MT"/>
              <a:cs typeface="Arial MT"/>
            </a:endParaRPr>
          </a:p>
        </p:txBody>
      </p:sp>
      <p:sp>
        <p:nvSpPr>
          <p:cNvPr id="5" name="object 5"/>
          <p:cNvSpPr txBox="1"/>
          <p:nvPr/>
        </p:nvSpPr>
        <p:spPr>
          <a:xfrm>
            <a:off x="2059941" y="5137404"/>
            <a:ext cx="3554729" cy="513080"/>
          </a:xfrm>
          <a:prstGeom prst="rect">
            <a:avLst/>
          </a:prstGeom>
        </p:spPr>
        <p:txBody>
          <a:bodyPr vert="horz" wrap="square" lIns="0" tIns="12700" rIns="0" bIns="0" rtlCol="0">
            <a:spAutoFit/>
          </a:bodyPr>
          <a:lstStyle/>
          <a:p>
            <a:pPr marL="12700">
              <a:spcBef>
                <a:spcPts val="100"/>
              </a:spcBef>
            </a:pPr>
            <a:r>
              <a:rPr sz="3200" spc="130" dirty="0">
                <a:solidFill>
                  <a:srgbClr val="FFFFFF"/>
                </a:solidFill>
                <a:latin typeface="Arial MT"/>
                <a:cs typeface="Arial MT"/>
              </a:rPr>
              <a:t>output_file.</a:t>
            </a:r>
            <a:r>
              <a:rPr sz="3200" spc="130" dirty="0">
                <a:solidFill>
                  <a:srgbClr val="0070C0"/>
                </a:solidFill>
                <a:latin typeface="Arial MT"/>
                <a:cs typeface="Arial MT"/>
              </a:rPr>
              <a:t>close()</a:t>
            </a:r>
            <a:endParaRPr sz="3200">
              <a:latin typeface="Arial MT"/>
              <a:cs typeface="Arial MT"/>
            </a:endParaRPr>
          </a:p>
        </p:txBody>
      </p:sp>
      <p:sp>
        <p:nvSpPr>
          <p:cNvPr id="6" name="object 6"/>
          <p:cNvSpPr txBox="1"/>
          <p:nvPr/>
        </p:nvSpPr>
        <p:spPr>
          <a:xfrm>
            <a:off x="8712368" y="4297960"/>
            <a:ext cx="1796414" cy="1122743"/>
          </a:xfrm>
          <a:prstGeom prst="rect">
            <a:avLst/>
          </a:prstGeom>
          <a:solidFill>
            <a:srgbClr val="000000"/>
          </a:solidFill>
          <a:ln w="25400">
            <a:solidFill>
              <a:srgbClr val="FFFFFF"/>
            </a:solidFill>
          </a:ln>
        </p:spPr>
        <p:txBody>
          <a:bodyPr vert="horz" wrap="square" lIns="0" tIns="45085" rIns="0" bIns="0" rtlCol="0">
            <a:spAutoFit/>
          </a:bodyPr>
          <a:lstStyle/>
          <a:p>
            <a:pPr marL="285115" indent="-193675">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3675">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91440">
              <a:lnSpc>
                <a:spcPts val="2135"/>
              </a:lnSpc>
            </a:pPr>
            <a:r>
              <a:rPr spc="65" dirty="0">
                <a:solidFill>
                  <a:srgbClr val="7F7F7F"/>
                </a:solidFill>
                <a:latin typeface="Arial MT"/>
                <a:cs typeface="Arial MT"/>
              </a:rPr>
              <a:t>4</a:t>
            </a:r>
            <a:endParaRPr>
              <a:latin typeface="Arial MT"/>
              <a:cs typeface="Arial MT"/>
            </a:endParaRPr>
          </a:p>
        </p:txBody>
      </p:sp>
      <p:sp>
        <p:nvSpPr>
          <p:cNvPr id="7" name="object 7"/>
          <p:cNvSpPr txBox="1"/>
          <p:nvPr/>
        </p:nvSpPr>
        <p:spPr>
          <a:xfrm>
            <a:off x="8791109" y="3961892"/>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85833" y="152400"/>
            <a:ext cx="5220335" cy="695960"/>
          </a:xfrm>
          <a:prstGeom prst="rect">
            <a:avLst/>
          </a:prstGeom>
        </p:spPr>
        <p:txBody>
          <a:bodyPr vert="horz" wrap="square" lIns="0" tIns="12700" rIns="0" bIns="0" rtlCol="0" anchor="ctr">
            <a:spAutoFit/>
          </a:bodyPr>
          <a:lstStyle/>
          <a:p>
            <a:pPr marL="12700">
              <a:lnSpc>
                <a:spcPct val="100000"/>
              </a:lnSpc>
              <a:spcBef>
                <a:spcPts val="100"/>
              </a:spcBef>
            </a:pPr>
            <a:r>
              <a:rPr spc="170" dirty="0"/>
              <a:t>Reading</a:t>
            </a:r>
            <a:r>
              <a:rPr spc="-145" dirty="0"/>
              <a:t> </a:t>
            </a:r>
            <a:r>
              <a:rPr spc="240" dirty="0"/>
              <a:t>from</a:t>
            </a:r>
            <a:r>
              <a:rPr spc="-145" dirty="0"/>
              <a:t> </a:t>
            </a:r>
            <a:r>
              <a:rPr spc="165" dirty="0"/>
              <a:t>a</a:t>
            </a:r>
            <a:r>
              <a:rPr spc="-145" dirty="0"/>
              <a:t> </a:t>
            </a:r>
            <a:r>
              <a:rPr spc="125" dirty="0"/>
              <a:t>File</a:t>
            </a:r>
          </a:p>
        </p:txBody>
      </p:sp>
      <p:sp>
        <p:nvSpPr>
          <p:cNvPr id="3" name="object 3"/>
          <p:cNvSpPr txBox="1"/>
          <p:nvPr/>
        </p:nvSpPr>
        <p:spPr>
          <a:xfrm>
            <a:off x="1524000" y="848361"/>
            <a:ext cx="9144000" cy="5811847"/>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700" spc="130" dirty="0">
                <a:solidFill>
                  <a:srgbClr val="FFFFFF"/>
                </a:solidFill>
                <a:latin typeface="Arial MT"/>
                <a:cs typeface="Arial MT"/>
              </a:rPr>
              <a:t>Everything</a:t>
            </a:r>
            <a:r>
              <a:rPr sz="2700" spc="-85" dirty="0">
                <a:solidFill>
                  <a:srgbClr val="FFFFFF"/>
                </a:solidFill>
                <a:latin typeface="Arial MT"/>
                <a:cs typeface="Arial MT"/>
              </a:rPr>
              <a:t> </a:t>
            </a:r>
            <a:r>
              <a:rPr sz="2700" spc="135" dirty="0">
                <a:solidFill>
                  <a:srgbClr val="FFFFFF"/>
                </a:solidFill>
                <a:latin typeface="Arial MT"/>
                <a:cs typeface="Arial MT"/>
              </a:rPr>
              <a:t>that</a:t>
            </a:r>
            <a:r>
              <a:rPr sz="2700" spc="-85" dirty="0">
                <a:solidFill>
                  <a:srgbClr val="FFFFFF"/>
                </a:solidFill>
                <a:latin typeface="Arial MT"/>
                <a:cs typeface="Arial MT"/>
              </a:rPr>
              <a:t> </a:t>
            </a:r>
            <a:r>
              <a:rPr sz="2700" spc="125" dirty="0">
                <a:solidFill>
                  <a:srgbClr val="FFFFFF"/>
                </a:solidFill>
                <a:latin typeface="Arial MT"/>
                <a:cs typeface="Arial MT"/>
              </a:rPr>
              <a:t>is</a:t>
            </a:r>
            <a:r>
              <a:rPr sz="2700" spc="-85" dirty="0">
                <a:solidFill>
                  <a:srgbClr val="FFFFFF"/>
                </a:solidFill>
                <a:latin typeface="Arial MT"/>
                <a:cs typeface="Arial MT"/>
              </a:rPr>
              <a:t> </a:t>
            </a:r>
            <a:r>
              <a:rPr sz="2700" spc="150" dirty="0">
                <a:solidFill>
                  <a:srgbClr val="FFFFFF"/>
                </a:solidFill>
                <a:latin typeface="Arial MT"/>
                <a:cs typeface="Arial MT"/>
              </a:rPr>
              <a:t>read</a:t>
            </a:r>
            <a:r>
              <a:rPr sz="2700" spc="-80" dirty="0">
                <a:solidFill>
                  <a:srgbClr val="FFFFFF"/>
                </a:solidFill>
                <a:latin typeface="Arial MT"/>
                <a:cs typeface="Arial MT"/>
              </a:rPr>
              <a:t> </a:t>
            </a:r>
            <a:r>
              <a:rPr sz="2700" spc="145" dirty="0">
                <a:solidFill>
                  <a:srgbClr val="FFFFFF"/>
                </a:solidFill>
                <a:latin typeface="Arial MT"/>
                <a:cs typeface="Arial MT"/>
              </a:rPr>
              <a:t>from</a:t>
            </a:r>
            <a:r>
              <a:rPr sz="2700" spc="-80" dirty="0">
                <a:solidFill>
                  <a:srgbClr val="FFFFFF"/>
                </a:solidFill>
                <a:latin typeface="Arial MT"/>
                <a:cs typeface="Arial MT"/>
              </a:rPr>
              <a:t> </a:t>
            </a:r>
            <a:r>
              <a:rPr sz="2700" spc="100" dirty="0">
                <a:solidFill>
                  <a:srgbClr val="FFFFFF"/>
                </a:solidFill>
                <a:latin typeface="Arial MT"/>
                <a:cs typeface="Arial MT"/>
              </a:rPr>
              <a:t>a</a:t>
            </a:r>
            <a:r>
              <a:rPr sz="2700" spc="-85" dirty="0">
                <a:solidFill>
                  <a:srgbClr val="FFFFFF"/>
                </a:solidFill>
                <a:latin typeface="Arial MT"/>
                <a:cs typeface="Arial MT"/>
              </a:rPr>
              <a:t> </a:t>
            </a:r>
            <a:r>
              <a:rPr sz="2700" spc="135" dirty="0">
                <a:solidFill>
                  <a:srgbClr val="FFFFFF"/>
                </a:solidFill>
                <a:latin typeface="Arial MT"/>
                <a:cs typeface="Arial MT"/>
              </a:rPr>
              <a:t>file</a:t>
            </a:r>
            <a:r>
              <a:rPr sz="2700" spc="-80" dirty="0">
                <a:solidFill>
                  <a:srgbClr val="FFFFFF"/>
                </a:solidFill>
                <a:latin typeface="Arial MT"/>
                <a:cs typeface="Arial MT"/>
              </a:rPr>
              <a:t> </a:t>
            </a:r>
            <a:r>
              <a:rPr sz="2700" spc="125" dirty="0">
                <a:solidFill>
                  <a:srgbClr val="FFFFFF"/>
                </a:solidFill>
                <a:latin typeface="Arial MT"/>
                <a:cs typeface="Arial MT"/>
              </a:rPr>
              <a:t>is</a:t>
            </a:r>
            <a:r>
              <a:rPr sz="2700" spc="-85" dirty="0">
                <a:solidFill>
                  <a:srgbClr val="FFFFFF"/>
                </a:solidFill>
                <a:latin typeface="Arial MT"/>
                <a:cs typeface="Arial MT"/>
              </a:rPr>
              <a:t> </a:t>
            </a:r>
            <a:r>
              <a:rPr sz="2700" spc="100" dirty="0">
                <a:solidFill>
                  <a:srgbClr val="FFFFFF"/>
                </a:solidFill>
                <a:latin typeface="Arial MT"/>
                <a:cs typeface="Arial MT"/>
              </a:rPr>
              <a:t>a</a:t>
            </a:r>
            <a:r>
              <a:rPr sz="2700" spc="-80" dirty="0">
                <a:solidFill>
                  <a:srgbClr val="FFFFFF"/>
                </a:solidFill>
                <a:latin typeface="Arial MT"/>
                <a:cs typeface="Arial MT"/>
              </a:rPr>
              <a:t> </a:t>
            </a:r>
            <a:r>
              <a:rPr sz="2700" spc="165" dirty="0">
                <a:solidFill>
                  <a:srgbClr val="FFFFFF"/>
                </a:solidFill>
                <a:latin typeface="Arial MT"/>
                <a:cs typeface="Arial MT"/>
              </a:rPr>
              <a:t>string!</a:t>
            </a:r>
            <a:endParaRPr sz="3750" dirty="0">
              <a:latin typeface="Arial MT"/>
              <a:cs typeface="Arial MT"/>
            </a:endParaRPr>
          </a:p>
          <a:p>
            <a:pPr marL="355600" marR="365760" indent="-342900">
              <a:lnSpc>
                <a:spcPts val="2900"/>
              </a:lnSpc>
              <a:buChar char="•"/>
              <a:tabLst>
                <a:tab pos="354965" algn="l"/>
                <a:tab pos="355600" algn="l"/>
              </a:tabLst>
            </a:pPr>
            <a:r>
              <a:rPr sz="2700" spc="105" dirty="0">
                <a:solidFill>
                  <a:srgbClr val="FFFFFF"/>
                </a:solidFill>
                <a:latin typeface="Arial MT"/>
                <a:cs typeface="Arial MT"/>
              </a:rPr>
              <a:t>There</a:t>
            </a:r>
            <a:r>
              <a:rPr sz="2700" spc="-80" dirty="0">
                <a:solidFill>
                  <a:srgbClr val="FFFFFF"/>
                </a:solidFill>
                <a:latin typeface="Arial MT"/>
                <a:cs typeface="Arial MT"/>
              </a:rPr>
              <a:t> </a:t>
            </a:r>
            <a:r>
              <a:rPr sz="2700" spc="135" dirty="0">
                <a:solidFill>
                  <a:srgbClr val="FFFFFF"/>
                </a:solidFill>
                <a:latin typeface="Arial MT"/>
                <a:cs typeface="Arial MT"/>
              </a:rPr>
              <a:t>are</a:t>
            </a:r>
            <a:r>
              <a:rPr sz="2700" spc="-80" dirty="0">
                <a:solidFill>
                  <a:srgbClr val="FFFFFF"/>
                </a:solidFill>
                <a:latin typeface="Arial MT"/>
                <a:cs typeface="Arial MT"/>
              </a:rPr>
              <a:t> </a:t>
            </a:r>
            <a:r>
              <a:rPr lang="en-US" sz="2700" spc="175" dirty="0">
                <a:solidFill>
                  <a:srgbClr val="FFFFFF"/>
                </a:solidFill>
                <a:latin typeface="Arial MT"/>
                <a:cs typeface="Arial MT"/>
              </a:rPr>
              <a:t>three</a:t>
            </a:r>
            <a:r>
              <a:rPr sz="2700" spc="-80" dirty="0">
                <a:solidFill>
                  <a:srgbClr val="FFFFFF"/>
                </a:solidFill>
                <a:latin typeface="Arial MT"/>
                <a:cs typeface="Arial MT"/>
              </a:rPr>
              <a:t> </a:t>
            </a:r>
            <a:r>
              <a:rPr sz="2700" spc="135" dirty="0">
                <a:solidFill>
                  <a:srgbClr val="FFFFFF"/>
                </a:solidFill>
                <a:latin typeface="Arial MT"/>
                <a:cs typeface="Arial MT"/>
              </a:rPr>
              <a:t>methods</a:t>
            </a:r>
            <a:r>
              <a:rPr sz="2700" spc="-80" dirty="0">
                <a:solidFill>
                  <a:srgbClr val="FFFFFF"/>
                </a:solidFill>
                <a:latin typeface="Arial MT"/>
                <a:cs typeface="Arial MT"/>
              </a:rPr>
              <a:t> </a:t>
            </a:r>
            <a:r>
              <a:rPr sz="2700" spc="170" dirty="0">
                <a:solidFill>
                  <a:srgbClr val="FFFFFF"/>
                </a:solidFill>
                <a:latin typeface="Arial MT"/>
                <a:cs typeface="Arial MT"/>
              </a:rPr>
              <a:t>for</a:t>
            </a:r>
            <a:r>
              <a:rPr sz="2700" spc="-75" dirty="0">
                <a:solidFill>
                  <a:srgbClr val="FFFFFF"/>
                </a:solidFill>
                <a:latin typeface="Arial MT"/>
                <a:cs typeface="Arial MT"/>
              </a:rPr>
              <a:t> </a:t>
            </a:r>
            <a:r>
              <a:rPr sz="2700" spc="145" dirty="0">
                <a:solidFill>
                  <a:srgbClr val="FFFFFF"/>
                </a:solidFill>
                <a:latin typeface="Arial MT"/>
                <a:cs typeface="Arial MT"/>
              </a:rPr>
              <a:t>reading</a:t>
            </a:r>
            <a:r>
              <a:rPr sz="2700" spc="-75" dirty="0">
                <a:solidFill>
                  <a:srgbClr val="FFFFFF"/>
                </a:solidFill>
                <a:latin typeface="Arial MT"/>
                <a:cs typeface="Arial MT"/>
              </a:rPr>
              <a:t> </a:t>
            </a:r>
            <a:r>
              <a:rPr sz="2700" spc="155" dirty="0">
                <a:solidFill>
                  <a:srgbClr val="FFFFFF"/>
                </a:solidFill>
                <a:latin typeface="Arial MT"/>
                <a:cs typeface="Arial MT"/>
              </a:rPr>
              <a:t>content </a:t>
            </a:r>
            <a:r>
              <a:rPr sz="2700" spc="-735" dirty="0">
                <a:solidFill>
                  <a:srgbClr val="FFFFFF"/>
                </a:solidFill>
                <a:latin typeface="Arial MT"/>
                <a:cs typeface="Arial MT"/>
              </a:rPr>
              <a:t> </a:t>
            </a:r>
            <a:r>
              <a:rPr sz="2700" spc="145" dirty="0">
                <a:solidFill>
                  <a:srgbClr val="FFFFFF"/>
                </a:solidFill>
                <a:latin typeface="Arial MT"/>
                <a:cs typeface="Arial MT"/>
              </a:rPr>
              <a:t>from</a:t>
            </a:r>
            <a:r>
              <a:rPr sz="2700" spc="-85" dirty="0">
                <a:solidFill>
                  <a:srgbClr val="FFFFFF"/>
                </a:solidFill>
                <a:latin typeface="Arial MT"/>
                <a:cs typeface="Arial MT"/>
              </a:rPr>
              <a:t> </a:t>
            </a:r>
            <a:r>
              <a:rPr sz="2700" spc="100" dirty="0">
                <a:solidFill>
                  <a:srgbClr val="FFFFFF"/>
                </a:solidFill>
                <a:latin typeface="Arial MT"/>
                <a:cs typeface="Arial MT"/>
              </a:rPr>
              <a:t>a</a:t>
            </a:r>
            <a:r>
              <a:rPr sz="2700" spc="-80" dirty="0">
                <a:solidFill>
                  <a:srgbClr val="FFFFFF"/>
                </a:solidFill>
                <a:latin typeface="Arial MT"/>
                <a:cs typeface="Arial MT"/>
              </a:rPr>
              <a:t> </a:t>
            </a:r>
            <a:r>
              <a:rPr sz="2700" spc="125" dirty="0">
                <a:solidFill>
                  <a:srgbClr val="FFFFFF"/>
                </a:solidFill>
                <a:latin typeface="Arial MT"/>
                <a:cs typeface="Arial MT"/>
              </a:rPr>
              <a:t>file:</a:t>
            </a:r>
            <a:endParaRPr lang="en-US" sz="2700" dirty="0">
              <a:latin typeface="Arial MT"/>
              <a:cs typeface="Arial MT"/>
            </a:endParaRPr>
          </a:p>
          <a:p>
            <a:pPr marL="812800" marR="365760" lvl="1" indent="-342900">
              <a:lnSpc>
                <a:spcPts val="2900"/>
              </a:lnSpc>
              <a:buChar char="•"/>
              <a:tabLst>
                <a:tab pos="354965" algn="l"/>
                <a:tab pos="355600" algn="l"/>
              </a:tabLst>
            </a:pPr>
            <a:r>
              <a:rPr sz="2000" spc="95" dirty="0">
                <a:solidFill>
                  <a:srgbClr val="FFFFFF"/>
                </a:solidFill>
                <a:latin typeface="Arial MT"/>
                <a:cs typeface="Arial MT"/>
              </a:rPr>
              <a:t>.</a:t>
            </a:r>
            <a:r>
              <a:rPr sz="2000" spc="95" dirty="0">
                <a:solidFill>
                  <a:srgbClr val="0070C0"/>
                </a:solidFill>
                <a:latin typeface="Arial MT"/>
                <a:cs typeface="Arial MT"/>
              </a:rPr>
              <a:t>read()</a:t>
            </a:r>
            <a:r>
              <a:rPr sz="2000" spc="95" dirty="0">
                <a:solidFill>
                  <a:srgbClr val="FFFFFF"/>
                </a:solidFill>
                <a:latin typeface="Arial MT"/>
                <a:cs typeface="Arial MT"/>
              </a:rPr>
              <a:t>:</a:t>
            </a:r>
            <a:endParaRPr sz="2000" dirty="0">
              <a:latin typeface="Arial MT"/>
              <a:cs typeface="Arial MT"/>
            </a:endParaRPr>
          </a:p>
          <a:p>
            <a:pPr marL="1155700" lvl="2" indent="-228600">
              <a:spcBef>
                <a:spcPts val="210"/>
              </a:spcBef>
              <a:buChar char="•"/>
              <a:tabLst>
                <a:tab pos="1155065" algn="l"/>
                <a:tab pos="1155700" algn="l"/>
              </a:tabLst>
            </a:pPr>
            <a:r>
              <a:rPr sz="2000" spc="100" dirty="0">
                <a:solidFill>
                  <a:srgbClr val="FFFFFF"/>
                </a:solidFill>
                <a:latin typeface="Arial MT"/>
                <a:cs typeface="Arial MT"/>
              </a:rPr>
              <a:t>reads</a:t>
            </a:r>
            <a:r>
              <a:rPr sz="2000" spc="-65" dirty="0">
                <a:solidFill>
                  <a:srgbClr val="FFFFFF"/>
                </a:solidFill>
                <a:latin typeface="Arial MT"/>
                <a:cs typeface="Arial MT"/>
              </a:rPr>
              <a:t> </a:t>
            </a:r>
            <a:r>
              <a:rPr sz="2000" spc="105" dirty="0">
                <a:solidFill>
                  <a:srgbClr val="FFFFFF"/>
                </a:solidFill>
                <a:latin typeface="Arial MT"/>
                <a:cs typeface="Arial MT"/>
              </a:rPr>
              <a:t>the</a:t>
            </a:r>
            <a:r>
              <a:rPr sz="2000" spc="-65" dirty="0">
                <a:solidFill>
                  <a:srgbClr val="FFFFFF"/>
                </a:solidFill>
                <a:latin typeface="Arial MT"/>
                <a:cs typeface="Arial MT"/>
              </a:rPr>
              <a:t> </a:t>
            </a:r>
            <a:r>
              <a:rPr sz="2000" spc="105" dirty="0">
                <a:solidFill>
                  <a:srgbClr val="FFFFFF"/>
                </a:solidFill>
                <a:latin typeface="Arial MT"/>
                <a:cs typeface="Arial MT"/>
              </a:rPr>
              <a:t>entire</a:t>
            </a:r>
            <a:r>
              <a:rPr sz="2000" spc="-65" dirty="0">
                <a:solidFill>
                  <a:srgbClr val="FFFFFF"/>
                </a:solidFill>
                <a:latin typeface="Arial MT"/>
                <a:cs typeface="Arial MT"/>
              </a:rPr>
              <a:t> </a:t>
            </a:r>
            <a:r>
              <a:rPr sz="2000" spc="95" dirty="0">
                <a:solidFill>
                  <a:srgbClr val="FFFFFF"/>
                </a:solidFill>
                <a:latin typeface="Arial MT"/>
                <a:cs typeface="Arial MT"/>
              </a:rPr>
              <a:t>file</a:t>
            </a:r>
            <a:r>
              <a:rPr sz="2000" spc="-65" dirty="0">
                <a:solidFill>
                  <a:srgbClr val="FFFFFF"/>
                </a:solidFill>
                <a:latin typeface="Arial MT"/>
                <a:cs typeface="Arial MT"/>
              </a:rPr>
              <a:t> </a:t>
            </a:r>
            <a:r>
              <a:rPr sz="2000" spc="85" dirty="0">
                <a:solidFill>
                  <a:srgbClr val="FFFFFF"/>
                </a:solidFill>
                <a:latin typeface="Arial MT"/>
                <a:cs typeface="Arial MT"/>
              </a:rPr>
              <a:t>at</a:t>
            </a:r>
            <a:r>
              <a:rPr sz="2000" spc="-60" dirty="0">
                <a:solidFill>
                  <a:srgbClr val="FFFFFF"/>
                </a:solidFill>
                <a:latin typeface="Arial MT"/>
                <a:cs typeface="Arial MT"/>
              </a:rPr>
              <a:t> </a:t>
            </a:r>
            <a:r>
              <a:rPr sz="2000" spc="110" dirty="0">
                <a:solidFill>
                  <a:srgbClr val="FFFFFF"/>
                </a:solidFill>
                <a:latin typeface="Arial MT"/>
                <a:cs typeface="Arial MT"/>
              </a:rPr>
              <a:t>once</a:t>
            </a:r>
            <a:endParaRPr sz="2000" dirty="0">
              <a:latin typeface="Arial MT"/>
              <a:cs typeface="Arial MT"/>
            </a:endParaRPr>
          </a:p>
          <a:p>
            <a:pPr marL="1155065" marR="5080" lvl="2" indent="-228600">
              <a:lnSpc>
                <a:spcPts val="2090"/>
              </a:lnSpc>
              <a:spcBef>
                <a:spcPts val="640"/>
              </a:spcBef>
              <a:buChar char="•"/>
              <a:tabLst>
                <a:tab pos="1155065" algn="l"/>
                <a:tab pos="1155700" algn="l"/>
              </a:tabLst>
            </a:pPr>
            <a:r>
              <a:rPr sz="2000" spc="80" dirty="0">
                <a:solidFill>
                  <a:srgbClr val="FF0000"/>
                </a:solidFill>
                <a:latin typeface="Arial MT"/>
                <a:cs typeface="Arial MT"/>
              </a:rPr>
              <a:t>Use</a:t>
            </a:r>
            <a:r>
              <a:rPr sz="2000" spc="-60" dirty="0">
                <a:solidFill>
                  <a:srgbClr val="FF0000"/>
                </a:solidFill>
                <a:latin typeface="Arial MT"/>
                <a:cs typeface="Arial MT"/>
              </a:rPr>
              <a:t> </a:t>
            </a:r>
            <a:r>
              <a:rPr sz="2000" spc="105" dirty="0">
                <a:solidFill>
                  <a:srgbClr val="FF0000"/>
                </a:solidFill>
                <a:latin typeface="Arial MT"/>
                <a:cs typeface="Arial MT"/>
              </a:rPr>
              <a:t>this</a:t>
            </a:r>
            <a:r>
              <a:rPr sz="2000" spc="-50" dirty="0">
                <a:solidFill>
                  <a:srgbClr val="FF0000"/>
                </a:solidFill>
                <a:latin typeface="Arial MT"/>
                <a:cs typeface="Arial MT"/>
              </a:rPr>
              <a:t> </a:t>
            </a:r>
            <a:r>
              <a:rPr sz="2000" spc="125" dirty="0">
                <a:solidFill>
                  <a:srgbClr val="FF0000"/>
                </a:solidFill>
                <a:latin typeface="Arial MT"/>
                <a:cs typeface="Arial MT"/>
              </a:rPr>
              <a:t>with</a:t>
            </a:r>
            <a:r>
              <a:rPr sz="2000" spc="-55" dirty="0">
                <a:solidFill>
                  <a:srgbClr val="FF0000"/>
                </a:solidFill>
                <a:latin typeface="Arial MT"/>
                <a:cs typeface="Arial MT"/>
              </a:rPr>
              <a:t> </a:t>
            </a:r>
            <a:r>
              <a:rPr sz="2000" spc="105" dirty="0">
                <a:solidFill>
                  <a:srgbClr val="FF0000"/>
                </a:solidFill>
                <a:latin typeface="Arial MT"/>
                <a:cs typeface="Arial MT"/>
              </a:rPr>
              <a:t>caution</a:t>
            </a:r>
            <a:r>
              <a:rPr sz="2000" spc="105" dirty="0">
                <a:solidFill>
                  <a:srgbClr val="FFFFFF"/>
                </a:solidFill>
                <a:latin typeface="Arial MT"/>
                <a:cs typeface="Arial MT"/>
              </a:rPr>
              <a:t>,</a:t>
            </a:r>
            <a:r>
              <a:rPr sz="2000" spc="-55" dirty="0">
                <a:solidFill>
                  <a:srgbClr val="FFFFFF"/>
                </a:solidFill>
                <a:latin typeface="Arial MT"/>
                <a:cs typeface="Arial MT"/>
              </a:rPr>
              <a:t> </a:t>
            </a:r>
            <a:r>
              <a:rPr sz="2000" spc="100" dirty="0">
                <a:solidFill>
                  <a:srgbClr val="FFFFFF"/>
                </a:solidFill>
                <a:latin typeface="Arial MT"/>
                <a:cs typeface="Arial MT"/>
              </a:rPr>
              <a:t>because</a:t>
            </a:r>
            <a:r>
              <a:rPr sz="2000" spc="-60" dirty="0">
                <a:solidFill>
                  <a:srgbClr val="FFFFFF"/>
                </a:solidFill>
                <a:latin typeface="Arial MT"/>
                <a:cs typeface="Arial MT"/>
              </a:rPr>
              <a:t> </a:t>
            </a:r>
            <a:r>
              <a:rPr sz="2000" spc="100" dirty="0">
                <a:solidFill>
                  <a:srgbClr val="FFFFFF"/>
                </a:solidFill>
                <a:latin typeface="Arial MT"/>
                <a:cs typeface="Arial MT"/>
              </a:rPr>
              <a:t>if</a:t>
            </a:r>
            <a:r>
              <a:rPr sz="2000" spc="165" dirty="0">
                <a:solidFill>
                  <a:srgbClr val="FFFFFF"/>
                </a:solidFill>
                <a:latin typeface="Arial MT"/>
                <a:cs typeface="Arial MT"/>
              </a:rPr>
              <a:t> </a:t>
            </a:r>
            <a:r>
              <a:rPr sz="2000" spc="105" dirty="0">
                <a:solidFill>
                  <a:srgbClr val="FFFFFF"/>
                </a:solidFill>
                <a:latin typeface="Arial MT"/>
                <a:cs typeface="Arial MT"/>
              </a:rPr>
              <a:t>the</a:t>
            </a:r>
            <a:r>
              <a:rPr sz="2000" spc="-55" dirty="0">
                <a:solidFill>
                  <a:srgbClr val="FFFFFF"/>
                </a:solidFill>
                <a:latin typeface="Arial MT"/>
                <a:cs typeface="Arial MT"/>
              </a:rPr>
              <a:t> </a:t>
            </a:r>
            <a:r>
              <a:rPr sz="2000" spc="95" dirty="0">
                <a:solidFill>
                  <a:srgbClr val="FFFFFF"/>
                </a:solidFill>
                <a:latin typeface="Arial MT"/>
                <a:cs typeface="Arial MT"/>
              </a:rPr>
              <a:t>file</a:t>
            </a:r>
            <a:r>
              <a:rPr sz="2000" spc="-60" dirty="0">
                <a:solidFill>
                  <a:srgbClr val="FFFFFF"/>
                </a:solidFill>
                <a:latin typeface="Arial MT"/>
                <a:cs typeface="Arial MT"/>
              </a:rPr>
              <a:t> </a:t>
            </a:r>
            <a:r>
              <a:rPr sz="2000" spc="85" dirty="0">
                <a:solidFill>
                  <a:srgbClr val="FFFFFF"/>
                </a:solidFill>
                <a:latin typeface="Arial MT"/>
                <a:cs typeface="Arial MT"/>
              </a:rPr>
              <a:t>is</a:t>
            </a:r>
            <a:r>
              <a:rPr sz="2000" spc="-50" dirty="0">
                <a:solidFill>
                  <a:srgbClr val="FFFFFF"/>
                </a:solidFill>
                <a:latin typeface="Arial MT"/>
                <a:cs typeface="Arial MT"/>
              </a:rPr>
              <a:t> </a:t>
            </a:r>
            <a:r>
              <a:rPr sz="2000" spc="110" dirty="0">
                <a:solidFill>
                  <a:srgbClr val="FFFFFF"/>
                </a:solidFill>
                <a:latin typeface="Arial MT"/>
                <a:cs typeface="Arial MT"/>
              </a:rPr>
              <a:t>bigger</a:t>
            </a:r>
            <a:r>
              <a:rPr sz="2000" spc="-55" dirty="0">
                <a:solidFill>
                  <a:srgbClr val="FFFFFF"/>
                </a:solidFill>
                <a:latin typeface="Arial MT"/>
                <a:cs typeface="Arial MT"/>
              </a:rPr>
              <a:t> </a:t>
            </a:r>
            <a:r>
              <a:rPr sz="2000" spc="100" dirty="0">
                <a:solidFill>
                  <a:srgbClr val="FFFFFF"/>
                </a:solidFill>
                <a:latin typeface="Arial MT"/>
                <a:cs typeface="Arial MT"/>
              </a:rPr>
              <a:t>than </a:t>
            </a:r>
            <a:r>
              <a:rPr sz="2000" spc="-545" dirty="0">
                <a:solidFill>
                  <a:srgbClr val="FFFFFF"/>
                </a:solidFill>
                <a:latin typeface="Arial MT"/>
                <a:cs typeface="Arial MT"/>
              </a:rPr>
              <a:t> </a:t>
            </a:r>
            <a:r>
              <a:rPr sz="2000" spc="114" dirty="0">
                <a:solidFill>
                  <a:srgbClr val="FFFFFF"/>
                </a:solidFill>
                <a:latin typeface="Arial MT"/>
                <a:cs typeface="Arial MT"/>
              </a:rPr>
              <a:t>your</a:t>
            </a:r>
            <a:r>
              <a:rPr sz="2000" spc="-65" dirty="0">
                <a:solidFill>
                  <a:srgbClr val="FFFFFF"/>
                </a:solidFill>
                <a:latin typeface="Arial MT"/>
                <a:cs typeface="Arial MT"/>
              </a:rPr>
              <a:t> </a:t>
            </a:r>
            <a:r>
              <a:rPr sz="2000" spc="110" dirty="0">
                <a:solidFill>
                  <a:srgbClr val="FFFFFF"/>
                </a:solidFill>
                <a:latin typeface="Arial MT"/>
                <a:cs typeface="Arial MT"/>
              </a:rPr>
              <a:t>memory</a:t>
            </a:r>
            <a:r>
              <a:rPr sz="2000" spc="-55" dirty="0">
                <a:solidFill>
                  <a:srgbClr val="FFFFFF"/>
                </a:solidFill>
                <a:latin typeface="Arial MT"/>
                <a:cs typeface="Arial MT"/>
              </a:rPr>
              <a:t> </a:t>
            </a:r>
            <a:r>
              <a:rPr sz="2000" spc="90" dirty="0">
                <a:solidFill>
                  <a:srgbClr val="FFFFFF"/>
                </a:solidFill>
                <a:latin typeface="Arial MT"/>
                <a:cs typeface="Arial MT"/>
              </a:rPr>
              <a:t>space,</a:t>
            </a:r>
            <a:r>
              <a:rPr sz="2000" spc="-60" dirty="0">
                <a:solidFill>
                  <a:srgbClr val="FFFFFF"/>
                </a:solidFill>
                <a:latin typeface="Arial MT"/>
                <a:cs typeface="Arial MT"/>
              </a:rPr>
              <a:t> </a:t>
            </a:r>
            <a:r>
              <a:rPr sz="2000" spc="80" dirty="0">
                <a:solidFill>
                  <a:srgbClr val="FFFFFF"/>
                </a:solidFill>
                <a:latin typeface="Arial MT"/>
                <a:cs typeface="Arial MT"/>
              </a:rPr>
              <a:t>you</a:t>
            </a:r>
            <a:r>
              <a:rPr sz="2000" spc="-55" dirty="0">
                <a:solidFill>
                  <a:srgbClr val="FFFFFF"/>
                </a:solidFill>
                <a:latin typeface="Arial MT"/>
                <a:cs typeface="Arial MT"/>
              </a:rPr>
              <a:t> </a:t>
            </a:r>
            <a:r>
              <a:rPr sz="2000" spc="114" dirty="0">
                <a:solidFill>
                  <a:srgbClr val="FFFFFF"/>
                </a:solidFill>
                <a:latin typeface="Arial MT"/>
                <a:cs typeface="Arial MT"/>
              </a:rPr>
              <a:t>might</a:t>
            </a:r>
            <a:r>
              <a:rPr sz="2000" spc="-55" dirty="0">
                <a:solidFill>
                  <a:srgbClr val="FFFFFF"/>
                </a:solidFill>
                <a:latin typeface="Arial MT"/>
                <a:cs typeface="Arial MT"/>
              </a:rPr>
              <a:t> </a:t>
            </a:r>
            <a:r>
              <a:rPr sz="2000" spc="114" dirty="0">
                <a:solidFill>
                  <a:srgbClr val="FFFFFF"/>
                </a:solidFill>
                <a:latin typeface="Arial MT"/>
                <a:cs typeface="Arial MT"/>
              </a:rPr>
              <a:t>run</a:t>
            </a:r>
            <a:r>
              <a:rPr sz="2000" spc="-60" dirty="0">
                <a:solidFill>
                  <a:srgbClr val="FFFFFF"/>
                </a:solidFill>
                <a:latin typeface="Arial MT"/>
                <a:cs typeface="Arial MT"/>
              </a:rPr>
              <a:t> </a:t>
            </a:r>
            <a:r>
              <a:rPr sz="2000" spc="105" dirty="0">
                <a:solidFill>
                  <a:srgbClr val="FFFFFF"/>
                </a:solidFill>
                <a:latin typeface="Arial MT"/>
                <a:cs typeface="Arial MT"/>
              </a:rPr>
              <a:t>into</a:t>
            </a:r>
            <a:r>
              <a:rPr sz="2000" spc="-55" dirty="0">
                <a:solidFill>
                  <a:srgbClr val="FFFFFF"/>
                </a:solidFill>
                <a:latin typeface="Arial MT"/>
                <a:cs typeface="Arial MT"/>
              </a:rPr>
              <a:t> </a:t>
            </a:r>
            <a:r>
              <a:rPr sz="2000" spc="100" dirty="0">
                <a:solidFill>
                  <a:srgbClr val="FFFFFF"/>
                </a:solidFill>
                <a:latin typeface="Arial MT"/>
                <a:cs typeface="Arial MT"/>
              </a:rPr>
              <a:t>problems</a:t>
            </a:r>
            <a:endParaRPr lang="en-US" sz="2000" spc="100" dirty="0">
              <a:solidFill>
                <a:srgbClr val="FFFFFF"/>
              </a:solidFill>
              <a:latin typeface="Arial MT"/>
              <a:cs typeface="Arial MT"/>
            </a:endParaRPr>
          </a:p>
          <a:p>
            <a:pPr marL="697865" marR="5080" lvl="1" indent="-228600">
              <a:lnSpc>
                <a:spcPts val="2090"/>
              </a:lnSpc>
              <a:spcBef>
                <a:spcPts val="640"/>
              </a:spcBef>
              <a:buChar char="•"/>
              <a:tabLst>
                <a:tab pos="1155065" algn="l"/>
                <a:tab pos="1155700" algn="l"/>
              </a:tabLst>
            </a:pPr>
            <a:r>
              <a:rPr lang="en-US" sz="2000" spc="95" dirty="0">
                <a:solidFill>
                  <a:srgbClr val="FFFFFF"/>
                </a:solidFill>
                <a:latin typeface="Arial MT"/>
                <a:cs typeface="Arial MT"/>
              </a:rPr>
              <a:t>.</a:t>
            </a:r>
            <a:r>
              <a:rPr lang="en-US" sz="2000" spc="95" dirty="0" err="1">
                <a:solidFill>
                  <a:srgbClr val="0070C0"/>
                </a:solidFill>
                <a:latin typeface="Arial MT"/>
                <a:cs typeface="Arial MT"/>
              </a:rPr>
              <a:t>readlines</a:t>
            </a:r>
            <a:r>
              <a:rPr lang="en-US" sz="2000" spc="95" dirty="0">
                <a:solidFill>
                  <a:srgbClr val="0070C0"/>
                </a:solidFill>
                <a:latin typeface="Arial MT"/>
                <a:cs typeface="Arial MT"/>
              </a:rPr>
              <a:t>()</a:t>
            </a:r>
            <a:r>
              <a:rPr lang="en-US" sz="2000" spc="95" dirty="0">
                <a:solidFill>
                  <a:srgbClr val="FFFFFF"/>
                </a:solidFill>
                <a:latin typeface="Arial MT"/>
                <a:cs typeface="Arial MT"/>
              </a:rPr>
              <a:t>:</a:t>
            </a:r>
            <a:endParaRPr lang="en-US" sz="2000" dirty="0">
              <a:latin typeface="Arial MT"/>
              <a:cs typeface="Arial MT"/>
            </a:endParaRPr>
          </a:p>
          <a:p>
            <a:pPr marL="1155700" lvl="2" indent="-228600">
              <a:spcBef>
                <a:spcPts val="210"/>
              </a:spcBef>
              <a:buChar char="•"/>
              <a:tabLst>
                <a:tab pos="1155065" algn="l"/>
                <a:tab pos="1155700" algn="l"/>
              </a:tabLst>
            </a:pPr>
            <a:r>
              <a:rPr lang="en-US" sz="2000" spc="100" dirty="0">
                <a:solidFill>
                  <a:srgbClr val="FFFFFF"/>
                </a:solidFill>
                <a:latin typeface="Arial MT"/>
                <a:cs typeface="Arial MT"/>
              </a:rPr>
              <a:t>read all the lines at a single go and then return them as each line a string element in a list.</a:t>
            </a:r>
          </a:p>
          <a:p>
            <a:pPr marL="1155700" lvl="2" indent="-228600">
              <a:spcBef>
                <a:spcPts val="210"/>
              </a:spcBef>
              <a:buChar char="•"/>
              <a:tabLst>
                <a:tab pos="1155065" algn="l"/>
                <a:tab pos="1155700" algn="l"/>
              </a:tabLst>
            </a:pPr>
            <a:r>
              <a:rPr lang="en-US" sz="2000" spc="100" dirty="0">
                <a:solidFill>
                  <a:srgbClr val="FFFFFF"/>
                </a:solidFill>
                <a:latin typeface="Arial MT"/>
                <a:cs typeface="Arial MT"/>
              </a:rPr>
              <a:t>This function can be used for small files, as it reads the whole file content to the memory, then split it into separate lines. We can iterate over the list and strip the newline ‘\n’ character using the strip() function.</a:t>
            </a:r>
          </a:p>
          <a:p>
            <a:pPr marL="698500" lvl="1" indent="-228600">
              <a:spcBef>
                <a:spcPts val="210"/>
              </a:spcBef>
              <a:buChar char="•"/>
              <a:tabLst>
                <a:tab pos="1155065" algn="l"/>
                <a:tab pos="1155700" algn="l"/>
              </a:tabLst>
            </a:pPr>
            <a:r>
              <a:rPr sz="2000" spc="100" dirty="0">
                <a:solidFill>
                  <a:srgbClr val="FFFFFF"/>
                </a:solidFill>
                <a:latin typeface="Arial MT"/>
                <a:cs typeface="Arial MT"/>
              </a:rPr>
              <a:t>.</a:t>
            </a:r>
            <a:r>
              <a:rPr sz="2000" spc="100" dirty="0" err="1">
                <a:solidFill>
                  <a:srgbClr val="0070C0"/>
                </a:solidFill>
                <a:latin typeface="Arial MT"/>
                <a:cs typeface="Arial MT"/>
              </a:rPr>
              <a:t>readline</a:t>
            </a:r>
            <a:r>
              <a:rPr sz="2000" spc="100" dirty="0">
                <a:solidFill>
                  <a:srgbClr val="0070C0"/>
                </a:solidFill>
                <a:latin typeface="Arial MT"/>
                <a:cs typeface="Arial MT"/>
              </a:rPr>
              <a:t>()</a:t>
            </a:r>
            <a:r>
              <a:rPr sz="2000" spc="100" dirty="0">
                <a:solidFill>
                  <a:srgbClr val="FFFFFF"/>
                </a:solidFill>
                <a:latin typeface="Arial MT"/>
                <a:cs typeface="Arial MT"/>
              </a:rPr>
              <a:t>:</a:t>
            </a:r>
            <a:r>
              <a:rPr lang="en-US" sz="2000" dirty="0">
                <a:latin typeface="Arial MT"/>
                <a:cs typeface="Arial MT"/>
              </a:rPr>
              <a:t> </a:t>
            </a:r>
            <a:r>
              <a:rPr sz="2000" spc="60" dirty="0">
                <a:solidFill>
                  <a:srgbClr val="FFFFFF"/>
                </a:solidFill>
                <a:latin typeface="Arial MT"/>
                <a:cs typeface="Arial MT"/>
              </a:rPr>
              <a:t>Reads</a:t>
            </a:r>
            <a:r>
              <a:rPr sz="2000" spc="-55" dirty="0">
                <a:solidFill>
                  <a:srgbClr val="FFFFFF"/>
                </a:solidFill>
                <a:latin typeface="Arial MT"/>
                <a:cs typeface="Arial MT"/>
              </a:rPr>
              <a:t> </a:t>
            </a:r>
            <a:r>
              <a:rPr sz="2000" spc="75" dirty="0">
                <a:solidFill>
                  <a:srgbClr val="FFFFFF"/>
                </a:solidFill>
                <a:latin typeface="Arial MT"/>
                <a:cs typeface="Arial MT"/>
              </a:rPr>
              <a:t>a</a:t>
            </a:r>
            <a:r>
              <a:rPr sz="2000" spc="-60" dirty="0">
                <a:solidFill>
                  <a:srgbClr val="FFFFFF"/>
                </a:solidFill>
                <a:latin typeface="Arial MT"/>
                <a:cs typeface="Arial MT"/>
              </a:rPr>
              <a:t> </a:t>
            </a:r>
            <a:r>
              <a:rPr sz="2000" spc="90" dirty="0">
                <a:solidFill>
                  <a:srgbClr val="FFFFFF"/>
                </a:solidFill>
                <a:latin typeface="Arial MT"/>
                <a:cs typeface="Arial MT"/>
              </a:rPr>
              <a:t>single</a:t>
            </a:r>
            <a:r>
              <a:rPr sz="2000" spc="-60" dirty="0">
                <a:solidFill>
                  <a:srgbClr val="FFFFFF"/>
                </a:solidFill>
                <a:latin typeface="Arial MT"/>
                <a:cs typeface="Arial MT"/>
              </a:rPr>
              <a:t> </a:t>
            </a:r>
            <a:r>
              <a:rPr sz="2000" spc="85" dirty="0">
                <a:solidFill>
                  <a:srgbClr val="FFFFFF"/>
                </a:solidFill>
                <a:latin typeface="Arial MT"/>
                <a:cs typeface="Arial MT"/>
              </a:rPr>
              <a:t>line</a:t>
            </a:r>
            <a:r>
              <a:rPr sz="2000" spc="-60" dirty="0">
                <a:solidFill>
                  <a:srgbClr val="FFFFFF"/>
                </a:solidFill>
                <a:latin typeface="Arial MT"/>
                <a:cs typeface="Arial MT"/>
              </a:rPr>
              <a:t> </a:t>
            </a:r>
            <a:r>
              <a:rPr sz="2000" spc="105" dirty="0">
                <a:solidFill>
                  <a:srgbClr val="FFFFFF"/>
                </a:solidFill>
                <a:latin typeface="Arial MT"/>
                <a:cs typeface="Arial MT"/>
              </a:rPr>
              <a:t>from</a:t>
            </a:r>
            <a:r>
              <a:rPr sz="2000" spc="-55" dirty="0">
                <a:solidFill>
                  <a:srgbClr val="FFFFFF"/>
                </a:solidFill>
                <a:latin typeface="Arial MT"/>
                <a:cs typeface="Arial MT"/>
              </a:rPr>
              <a:t> </a:t>
            </a:r>
            <a:r>
              <a:rPr sz="2000" spc="105" dirty="0">
                <a:solidFill>
                  <a:srgbClr val="FFFFFF"/>
                </a:solidFill>
                <a:latin typeface="Arial MT"/>
                <a:cs typeface="Arial MT"/>
              </a:rPr>
              <a:t>the</a:t>
            </a:r>
            <a:r>
              <a:rPr sz="2000" spc="-60" dirty="0">
                <a:solidFill>
                  <a:srgbClr val="FFFFFF"/>
                </a:solidFill>
                <a:latin typeface="Arial MT"/>
                <a:cs typeface="Arial MT"/>
              </a:rPr>
              <a:t> </a:t>
            </a:r>
            <a:r>
              <a:rPr sz="2000" spc="75" dirty="0">
                <a:solidFill>
                  <a:srgbClr val="FFFFFF"/>
                </a:solidFill>
                <a:latin typeface="Arial MT"/>
                <a:cs typeface="Arial MT"/>
              </a:rPr>
              <a:t>file,</a:t>
            </a:r>
            <a:r>
              <a:rPr sz="2000" spc="-60" dirty="0">
                <a:solidFill>
                  <a:srgbClr val="FFFFFF"/>
                </a:solidFill>
                <a:latin typeface="Arial MT"/>
                <a:cs typeface="Arial MT"/>
              </a:rPr>
              <a:t> </a:t>
            </a:r>
            <a:r>
              <a:rPr sz="2000" spc="105" dirty="0">
                <a:solidFill>
                  <a:srgbClr val="FFFFFF"/>
                </a:solidFill>
                <a:latin typeface="Arial MT"/>
                <a:cs typeface="Arial MT"/>
              </a:rPr>
              <a:t>including</a:t>
            </a:r>
            <a:r>
              <a:rPr sz="2000" spc="-60" dirty="0">
                <a:solidFill>
                  <a:srgbClr val="FFFFFF"/>
                </a:solidFill>
                <a:latin typeface="Arial MT"/>
                <a:cs typeface="Arial MT"/>
              </a:rPr>
              <a:t> </a:t>
            </a:r>
            <a:r>
              <a:rPr sz="2000" spc="105" dirty="0">
                <a:solidFill>
                  <a:srgbClr val="FFFFFF"/>
                </a:solidFill>
                <a:latin typeface="Arial MT"/>
                <a:cs typeface="Arial MT"/>
              </a:rPr>
              <a:t>the</a:t>
            </a:r>
            <a:r>
              <a:rPr sz="2000" spc="-60" dirty="0">
                <a:solidFill>
                  <a:srgbClr val="FFFFFF"/>
                </a:solidFill>
                <a:latin typeface="Arial MT"/>
                <a:cs typeface="Arial MT"/>
              </a:rPr>
              <a:t> </a:t>
            </a:r>
            <a:r>
              <a:rPr sz="2000" spc="50" dirty="0">
                <a:solidFill>
                  <a:srgbClr val="FFFFFF"/>
                </a:solidFill>
                <a:latin typeface="Arial MT"/>
                <a:cs typeface="Arial MT"/>
              </a:rPr>
              <a:t>\n</a:t>
            </a:r>
            <a:endParaRPr sz="2000" dirty="0">
              <a:latin typeface="Arial MT"/>
              <a:cs typeface="Arial MT"/>
            </a:endParaRPr>
          </a:p>
          <a:p>
            <a:pPr marL="1155700" lvl="2" indent="-228600">
              <a:spcBef>
                <a:spcPts val="310"/>
              </a:spcBef>
              <a:buChar char="•"/>
              <a:tabLst>
                <a:tab pos="1155065" algn="l"/>
                <a:tab pos="1155700" algn="l"/>
              </a:tabLst>
            </a:pPr>
            <a:r>
              <a:rPr sz="2000" spc="80" dirty="0">
                <a:solidFill>
                  <a:srgbClr val="FFFFFF"/>
                </a:solidFill>
                <a:latin typeface="Arial MT"/>
                <a:cs typeface="Arial MT"/>
              </a:rPr>
              <a:t>Every</a:t>
            </a:r>
            <a:r>
              <a:rPr sz="2000" spc="-55" dirty="0">
                <a:solidFill>
                  <a:srgbClr val="FFFFFF"/>
                </a:solidFill>
                <a:latin typeface="Arial MT"/>
                <a:cs typeface="Arial MT"/>
              </a:rPr>
              <a:t> </a:t>
            </a:r>
            <a:r>
              <a:rPr sz="2000" spc="100" dirty="0">
                <a:solidFill>
                  <a:srgbClr val="FFFFFF"/>
                </a:solidFill>
                <a:latin typeface="Arial MT"/>
                <a:cs typeface="Arial MT"/>
              </a:rPr>
              <a:t>subsequent</a:t>
            </a:r>
            <a:r>
              <a:rPr sz="2000" spc="-50" dirty="0">
                <a:solidFill>
                  <a:srgbClr val="FFFFFF"/>
                </a:solidFill>
                <a:latin typeface="Arial MT"/>
                <a:cs typeface="Arial MT"/>
              </a:rPr>
              <a:t> </a:t>
            </a:r>
            <a:r>
              <a:rPr sz="2000" spc="110" dirty="0">
                <a:solidFill>
                  <a:srgbClr val="FFFFFF"/>
                </a:solidFill>
                <a:latin typeface="Arial MT"/>
                <a:cs typeface="Arial MT"/>
              </a:rPr>
              <a:t>call</a:t>
            </a:r>
            <a:r>
              <a:rPr sz="2000" spc="-65" dirty="0">
                <a:solidFill>
                  <a:srgbClr val="FFFFFF"/>
                </a:solidFill>
                <a:latin typeface="Arial MT"/>
                <a:cs typeface="Arial MT"/>
              </a:rPr>
              <a:t> </a:t>
            </a:r>
            <a:r>
              <a:rPr sz="2000" spc="110" dirty="0">
                <a:solidFill>
                  <a:srgbClr val="FFFFFF"/>
                </a:solidFill>
                <a:latin typeface="Arial MT"/>
                <a:cs typeface="Arial MT"/>
              </a:rPr>
              <a:t>will</a:t>
            </a:r>
            <a:r>
              <a:rPr sz="2000" spc="-60" dirty="0">
                <a:solidFill>
                  <a:srgbClr val="FFFFFF"/>
                </a:solidFill>
                <a:latin typeface="Arial MT"/>
                <a:cs typeface="Arial MT"/>
              </a:rPr>
              <a:t> </a:t>
            </a:r>
            <a:r>
              <a:rPr sz="2000" spc="105" dirty="0">
                <a:solidFill>
                  <a:srgbClr val="FFFFFF"/>
                </a:solidFill>
                <a:latin typeface="Arial MT"/>
                <a:cs typeface="Arial MT"/>
              </a:rPr>
              <a:t>read</a:t>
            </a:r>
            <a:r>
              <a:rPr sz="2000" spc="-55" dirty="0">
                <a:solidFill>
                  <a:srgbClr val="FFFFFF"/>
                </a:solidFill>
                <a:latin typeface="Arial MT"/>
                <a:cs typeface="Arial MT"/>
              </a:rPr>
              <a:t> </a:t>
            </a:r>
            <a:r>
              <a:rPr sz="2000" spc="105" dirty="0">
                <a:solidFill>
                  <a:srgbClr val="FFFFFF"/>
                </a:solidFill>
                <a:latin typeface="Arial MT"/>
                <a:cs typeface="Arial MT"/>
              </a:rPr>
              <a:t>the</a:t>
            </a:r>
            <a:r>
              <a:rPr sz="2000" spc="-60" dirty="0">
                <a:solidFill>
                  <a:srgbClr val="FFFFFF"/>
                </a:solidFill>
                <a:latin typeface="Arial MT"/>
                <a:cs typeface="Arial MT"/>
              </a:rPr>
              <a:t> </a:t>
            </a:r>
            <a:r>
              <a:rPr sz="2000" spc="80" dirty="0">
                <a:solidFill>
                  <a:srgbClr val="FFFFFF"/>
                </a:solidFill>
                <a:latin typeface="Arial MT"/>
                <a:cs typeface="Arial MT"/>
              </a:rPr>
              <a:t>next</a:t>
            </a:r>
            <a:r>
              <a:rPr sz="2000" spc="-50" dirty="0">
                <a:solidFill>
                  <a:srgbClr val="FFFFFF"/>
                </a:solidFill>
                <a:latin typeface="Arial MT"/>
                <a:cs typeface="Arial MT"/>
              </a:rPr>
              <a:t> </a:t>
            </a:r>
            <a:r>
              <a:rPr sz="2000" spc="85" dirty="0">
                <a:solidFill>
                  <a:srgbClr val="FFFFFF"/>
                </a:solidFill>
                <a:latin typeface="Arial MT"/>
                <a:cs typeface="Arial MT"/>
              </a:rPr>
              <a:t>line</a:t>
            </a:r>
            <a:endParaRPr lang="en-US" sz="2000" dirty="0">
              <a:latin typeface="Arial MT"/>
              <a:cs typeface="Arial MT"/>
            </a:endParaRPr>
          </a:p>
          <a:p>
            <a:pPr marL="927100" lvl="2">
              <a:spcBef>
                <a:spcPts val="190"/>
              </a:spcBef>
              <a:tabLst>
                <a:tab pos="1155065" algn="l"/>
                <a:tab pos="1155700" algn="l"/>
              </a:tabLst>
            </a:pPr>
            <a:r>
              <a:rPr lang="en-US" sz="2000" spc="95" dirty="0">
                <a:solidFill>
                  <a:srgbClr val="FFFFFF"/>
                </a:solidFill>
                <a:latin typeface="Arial MT"/>
                <a:cs typeface="Arial MT"/>
              </a:rPr>
              <a:t>Once</a:t>
            </a:r>
            <a:r>
              <a:rPr lang="en-US" sz="2000" spc="-60" dirty="0">
                <a:solidFill>
                  <a:srgbClr val="FFFFFF"/>
                </a:solidFill>
                <a:latin typeface="Arial MT"/>
                <a:cs typeface="Arial MT"/>
              </a:rPr>
              <a:t> </a:t>
            </a:r>
            <a:r>
              <a:rPr lang="en-US" sz="2000" spc="80" dirty="0">
                <a:solidFill>
                  <a:srgbClr val="FFFFFF"/>
                </a:solidFill>
                <a:latin typeface="Arial MT"/>
                <a:cs typeface="Arial MT"/>
              </a:rPr>
              <a:t>you</a:t>
            </a:r>
            <a:r>
              <a:rPr lang="en-US" sz="2000" spc="-55" dirty="0">
                <a:solidFill>
                  <a:srgbClr val="FFFFFF"/>
                </a:solidFill>
                <a:latin typeface="Arial MT"/>
                <a:cs typeface="Arial MT"/>
              </a:rPr>
              <a:t> </a:t>
            </a:r>
            <a:r>
              <a:rPr lang="en-US" sz="2000" spc="105" dirty="0">
                <a:solidFill>
                  <a:srgbClr val="FFFFFF"/>
                </a:solidFill>
                <a:latin typeface="Arial MT"/>
                <a:cs typeface="Arial MT"/>
              </a:rPr>
              <a:t>reach</a:t>
            </a:r>
            <a:r>
              <a:rPr lang="en-US" sz="2000" spc="-55" dirty="0">
                <a:solidFill>
                  <a:srgbClr val="FFFFFF"/>
                </a:solidFill>
                <a:latin typeface="Arial MT"/>
                <a:cs typeface="Arial MT"/>
              </a:rPr>
              <a:t> </a:t>
            </a:r>
            <a:r>
              <a:rPr lang="en-US" sz="2000" spc="105" dirty="0">
                <a:solidFill>
                  <a:srgbClr val="FFFFFF"/>
                </a:solidFill>
                <a:latin typeface="Arial MT"/>
                <a:cs typeface="Arial MT"/>
              </a:rPr>
              <a:t>the</a:t>
            </a:r>
            <a:r>
              <a:rPr lang="en-US" sz="2000" spc="-60" dirty="0">
                <a:solidFill>
                  <a:srgbClr val="FFFFFF"/>
                </a:solidFill>
                <a:latin typeface="Arial MT"/>
                <a:cs typeface="Arial MT"/>
              </a:rPr>
              <a:t> </a:t>
            </a:r>
            <a:r>
              <a:rPr lang="en-US" sz="2000" spc="100" dirty="0">
                <a:solidFill>
                  <a:srgbClr val="FFFFFF"/>
                </a:solidFill>
                <a:latin typeface="Arial MT"/>
                <a:cs typeface="Arial MT"/>
              </a:rPr>
              <a:t>last</a:t>
            </a:r>
            <a:r>
              <a:rPr lang="en-US" sz="2000" spc="-55" dirty="0">
                <a:solidFill>
                  <a:srgbClr val="FFFFFF"/>
                </a:solidFill>
                <a:latin typeface="Arial MT"/>
                <a:cs typeface="Arial MT"/>
              </a:rPr>
              <a:t> </a:t>
            </a:r>
            <a:r>
              <a:rPr lang="en-US" sz="2000" spc="85" dirty="0">
                <a:solidFill>
                  <a:srgbClr val="FFFFFF"/>
                </a:solidFill>
                <a:latin typeface="Arial MT"/>
                <a:cs typeface="Arial MT"/>
              </a:rPr>
              <a:t>line</a:t>
            </a:r>
            <a:r>
              <a:rPr lang="en-US" sz="2000" spc="-60" dirty="0">
                <a:solidFill>
                  <a:srgbClr val="FFFFFF"/>
                </a:solidFill>
                <a:latin typeface="Arial MT"/>
                <a:cs typeface="Arial MT"/>
              </a:rPr>
              <a:t> </a:t>
            </a:r>
            <a:r>
              <a:rPr lang="en-US" sz="2000" spc="120" dirty="0">
                <a:solidFill>
                  <a:srgbClr val="FFFFFF"/>
                </a:solidFill>
                <a:latin typeface="Arial MT"/>
                <a:cs typeface="Arial MT"/>
              </a:rPr>
              <a:t>it</a:t>
            </a:r>
            <a:r>
              <a:rPr lang="en-US" sz="2000" spc="-55" dirty="0">
                <a:solidFill>
                  <a:srgbClr val="FFFFFF"/>
                </a:solidFill>
                <a:latin typeface="Arial MT"/>
                <a:cs typeface="Arial MT"/>
              </a:rPr>
              <a:t> </a:t>
            </a:r>
            <a:r>
              <a:rPr lang="en-US" sz="2000" spc="110" dirty="0">
                <a:solidFill>
                  <a:srgbClr val="FFFFFF"/>
                </a:solidFill>
                <a:latin typeface="Arial MT"/>
                <a:cs typeface="Arial MT"/>
              </a:rPr>
              <a:t>will</a:t>
            </a:r>
            <a:r>
              <a:rPr lang="en-US" sz="2000" spc="-65" dirty="0">
                <a:solidFill>
                  <a:srgbClr val="FFFFFF"/>
                </a:solidFill>
                <a:latin typeface="Arial MT"/>
                <a:cs typeface="Arial MT"/>
              </a:rPr>
              <a:t> </a:t>
            </a:r>
            <a:r>
              <a:rPr lang="en-US" sz="2000" spc="125" dirty="0">
                <a:solidFill>
                  <a:srgbClr val="FFFFFF"/>
                </a:solidFill>
                <a:latin typeface="Arial MT"/>
                <a:cs typeface="Arial MT"/>
              </a:rPr>
              <a:t>return</a:t>
            </a:r>
            <a:r>
              <a:rPr lang="en-US" sz="2000" spc="-55" dirty="0">
                <a:solidFill>
                  <a:srgbClr val="FFFFFF"/>
                </a:solidFill>
                <a:latin typeface="Arial MT"/>
                <a:cs typeface="Arial MT"/>
              </a:rPr>
              <a:t> </a:t>
            </a:r>
            <a:r>
              <a:rPr lang="en-US" sz="2000" spc="75" dirty="0">
                <a:solidFill>
                  <a:srgbClr val="FFFFFF"/>
                </a:solidFill>
                <a:latin typeface="Arial MT"/>
                <a:cs typeface="Arial MT"/>
              </a:rPr>
              <a:t>a</a:t>
            </a:r>
            <a:r>
              <a:rPr lang="en-US" sz="2000" spc="-60" dirty="0">
                <a:solidFill>
                  <a:srgbClr val="FFFFFF"/>
                </a:solidFill>
                <a:latin typeface="Arial MT"/>
                <a:cs typeface="Arial MT"/>
              </a:rPr>
              <a:t> </a:t>
            </a:r>
            <a:r>
              <a:rPr lang="en-US" sz="2000" spc="175" dirty="0">
                <a:solidFill>
                  <a:srgbClr val="FFFFFF"/>
                </a:solidFill>
                <a:latin typeface="Arial MT"/>
                <a:cs typeface="Arial MT"/>
              </a:rPr>
              <a:t>‘’</a:t>
            </a:r>
            <a:endParaRPr lang="en-US" sz="2000" dirty="0">
              <a:latin typeface="Arial MT"/>
              <a:cs typeface="Arial MT"/>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68365" y="486156"/>
            <a:ext cx="7856220" cy="695960"/>
          </a:xfrm>
          <a:prstGeom prst="rect">
            <a:avLst/>
          </a:prstGeom>
        </p:spPr>
        <p:txBody>
          <a:bodyPr vert="horz" wrap="square" lIns="0" tIns="12700" rIns="0" bIns="0" rtlCol="0" anchor="ctr">
            <a:spAutoFit/>
          </a:bodyPr>
          <a:lstStyle/>
          <a:p>
            <a:pPr marL="12700">
              <a:lnSpc>
                <a:spcPct val="100000"/>
              </a:lnSpc>
              <a:spcBef>
                <a:spcPts val="100"/>
              </a:spcBef>
            </a:pPr>
            <a:r>
              <a:rPr spc="160" dirty="0"/>
              <a:t>Example:</a:t>
            </a:r>
            <a:r>
              <a:rPr spc="-135" dirty="0"/>
              <a:t> </a:t>
            </a:r>
            <a:r>
              <a:rPr spc="170" dirty="0"/>
              <a:t>Reading</a:t>
            </a:r>
            <a:r>
              <a:rPr spc="-135" dirty="0"/>
              <a:t> </a:t>
            </a:r>
            <a:r>
              <a:rPr spc="240" dirty="0"/>
              <a:t>from</a:t>
            </a:r>
            <a:r>
              <a:rPr spc="-140" dirty="0"/>
              <a:t> </a:t>
            </a:r>
            <a:r>
              <a:rPr spc="165" dirty="0"/>
              <a:t>a</a:t>
            </a:r>
            <a:r>
              <a:rPr spc="-130" dirty="0"/>
              <a:t> </a:t>
            </a:r>
            <a:r>
              <a:rPr spc="125" dirty="0"/>
              <a:t>File</a:t>
            </a:r>
          </a:p>
        </p:txBody>
      </p:sp>
      <p:sp>
        <p:nvSpPr>
          <p:cNvPr id="3" name="object 3"/>
          <p:cNvSpPr txBox="1"/>
          <p:nvPr/>
        </p:nvSpPr>
        <p:spPr>
          <a:xfrm>
            <a:off x="2059940" y="1620012"/>
            <a:ext cx="6460490" cy="513080"/>
          </a:xfrm>
          <a:prstGeom prst="rect">
            <a:avLst/>
          </a:prstGeom>
        </p:spPr>
        <p:txBody>
          <a:bodyPr vert="horz" wrap="square" lIns="0" tIns="12700" rIns="0" bIns="0" rtlCol="0">
            <a:spAutoFit/>
          </a:bodyPr>
          <a:lstStyle/>
          <a:p>
            <a:pPr marL="12700">
              <a:spcBef>
                <a:spcPts val="100"/>
              </a:spcBef>
            </a:pPr>
            <a:r>
              <a:rPr sz="3200" spc="135" dirty="0">
                <a:solidFill>
                  <a:srgbClr val="FFFFFF"/>
                </a:solidFill>
                <a:latin typeface="Arial MT"/>
                <a:cs typeface="Arial MT"/>
              </a:rPr>
              <a:t>input_file</a:t>
            </a:r>
            <a:r>
              <a:rPr sz="3200" spc="-95" dirty="0">
                <a:solidFill>
                  <a:srgbClr val="FFFFFF"/>
                </a:solidFill>
                <a:latin typeface="Arial MT"/>
                <a:cs typeface="Arial MT"/>
              </a:rPr>
              <a:t> </a:t>
            </a:r>
            <a:r>
              <a:rPr sz="3200" spc="-5" dirty="0">
                <a:solidFill>
                  <a:srgbClr val="FFFFFF"/>
                </a:solidFill>
                <a:latin typeface="Arial MT"/>
                <a:cs typeface="Arial MT"/>
              </a:rPr>
              <a:t>=</a:t>
            </a:r>
            <a:r>
              <a:rPr sz="3200" spc="-95" dirty="0">
                <a:solidFill>
                  <a:srgbClr val="FFFFFF"/>
                </a:solidFill>
                <a:latin typeface="Arial MT"/>
                <a:cs typeface="Arial MT"/>
              </a:rPr>
              <a:t> </a:t>
            </a:r>
            <a:r>
              <a:rPr sz="3200" spc="140" dirty="0">
                <a:solidFill>
                  <a:srgbClr val="0070C0"/>
                </a:solidFill>
                <a:latin typeface="Arial MT"/>
                <a:cs typeface="Arial MT"/>
              </a:rPr>
              <a:t>open(</a:t>
            </a:r>
            <a:r>
              <a:rPr sz="3200" spc="140" dirty="0">
                <a:solidFill>
                  <a:srgbClr val="00B050"/>
                </a:solidFill>
                <a:latin typeface="Arial MT"/>
                <a:cs typeface="Arial MT"/>
              </a:rPr>
              <a:t>‘my_file.txt’</a:t>
            </a:r>
            <a:r>
              <a:rPr sz="3200" spc="140" dirty="0">
                <a:solidFill>
                  <a:srgbClr val="FFFFFF"/>
                </a:solidFill>
                <a:latin typeface="Arial MT"/>
                <a:cs typeface="Arial MT"/>
              </a:rPr>
              <a:t>,</a:t>
            </a:r>
            <a:r>
              <a:rPr sz="3200" spc="-90" dirty="0">
                <a:solidFill>
                  <a:srgbClr val="FFFFFF"/>
                </a:solidFill>
                <a:latin typeface="Arial MT"/>
                <a:cs typeface="Arial MT"/>
              </a:rPr>
              <a:t> </a:t>
            </a:r>
            <a:r>
              <a:rPr sz="3200" spc="240" dirty="0">
                <a:solidFill>
                  <a:srgbClr val="FFA300"/>
                </a:solidFill>
                <a:latin typeface="Arial MT"/>
                <a:cs typeface="Arial MT"/>
              </a:rPr>
              <a:t>‘r’</a:t>
            </a:r>
            <a:r>
              <a:rPr sz="3200" spc="240" dirty="0">
                <a:solidFill>
                  <a:srgbClr val="0070C0"/>
                </a:solidFill>
                <a:latin typeface="Arial MT"/>
                <a:cs typeface="Arial MT"/>
              </a:rPr>
              <a:t>)</a:t>
            </a:r>
            <a:endParaRPr sz="3200">
              <a:latin typeface="Arial MT"/>
              <a:cs typeface="Arial MT"/>
            </a:endParaRPr>
          </a:p>
        </p:txBody>
      </p:sp>
      <p:sp>
        <p:nvSpPr>
          <p:cNvPr id="4" name="object 4"/>
          <p:cNvSpPr txBox="1"/>
          <p:nvPr/>
        </p:nvSpPr>
        <p:spPr>
          <a:xfrm>
            <a:off x="2059941" y="2708148"/>
            <a:ext cx="5882005" cy="1131785"/>
          </a:xfrm>
          <a:prstGeom prst="rect">
            <a:avLst/>
          </a:prstGeom>
        </p:spPr>
        <p:txBody>
          <a:bodyPr vert="horz" wrap="square" lIns="0" tIns="12700" rIns="0" bIns="0" rtlCol="0">
            <a:spAutoFit/>
          </a:bodyPr>
          <a:lstStyle/>
          <a:p>
            <a:pPr marL="12700" marR="5080">
              <a:lnSpc>
                <a:spcPct val="119400"/>
              </a:lnSpc>
              <a:spcBef>
                <a:spcPts val="100"/>
              </a:spcBef>
            </a:pPr>
            <a:r>
              <a:rPr sz="3200" spc="150" dirty="0">
                <a:solidFill>
                  <a:srgbClr val="FFFFFF"/>
                </a:solidFill>
                <a:latin typeface="Arial MT"/>
                <a:cs typeface="Arial MT"/>
              </a:rPr>
              <a:t>file_content</a:t>
            </a:r>
            <a:r>
              <a:rPr sz="3200" spc="-120" dirty="0">
                <a:solidFill>
                  <a:srgbClr val="FFFFFF"/>
                </a:solidFill>
                <a:latin typeface="Arial MT"/>
                <a:cs typeface="Arial MT"/>
              </a:rPr>
              <a:t> </a:t>
            </a:r>
            <a:r>
              <a:rPr sz="3200" spc="-5" dirty="0">
                <a:solidFill>
                  <a:srgbClr val="FFFFFF"/>
                </a:solidFill>
                <a:latin typeface="Arial MT"/>
                <a:cs typeface="Arial MT"/>
              </a:rPr>
              <a:t>=</a:t>
            </a:r>
            <a:r>
              <a:rPr sz="3200" spc="-120" dirty="0">
                <a:solidFill>
                  <a:srgbClr val="FFFFFF"/>
                </a:solidFill>
                <a:latin typeface="Arial MT"/>
                <a:cs typeface="Arial MT"/>
              </a:rPr>
              <a:t> </a:t>
            </a:r>
            <a:r>
              <a:rPr sz="3200" spc="125" dirty="0">
                <a:solidFill>
                  <a:srgbClr val="FFFFFF"/>
                </a:solidFill>
                <a:latin typeface="Arial MT"/>
                <a:cs typeface="Arial MT"/>
              </a:rPr>
              <a:t>input_file.</a:t>
            </a:r>
            <a:r>
              <a:rPr sz="3200" spc="125" dirty="0">
                <a:solidFill>
                  <a:srgbClr val="0070C0"/>
                </a:solidFill>
                <a:latin typeface="Arial MT"/>
                <a:cs typeface="Arial MT"/>
              </a:rPr>
              <a:t>read() </a:t>
            </a:r>
            <a:r>
              <a:rPr sz="3200" spc="-875" dirty="0">
                <a:solidFill>
                  <a:srgbClr val="0070C0"/>
                </a:solidFill>
                <a:latin typeface="Arial MT"/>
                <a:cs typeface="Arial MT"/>
              </a:rPr>
              <a:t> </a:t>
            </a:r>
            <a:r>
              <a:rPr sz="3200" spc="-15" dirty="0">
                <a:solidFill>
                  <a:srgbClr val="A6A6A6"/>
                </a:solidFill>
                <a:latin typeface="Arial MT"/>
                <a:cs typeface="Arial MT"/>
              </a:rPr>
              <a:t>#</a:t>
            </a:r>
            <a:r>
              <a:rPr sz="3200" spc="-100" dirty="0">
                <a:solidFill>
                  <a:srgbClr val="A6A6A6"/>
                </a:solidFill>
                <a:latin typeface="Arial MT"/>
                <a:cs typeface="Arial MT"/>
              </a:rPr>
              <a:t> </a:t>
            </a:r>
            <a:r>
              <a:rPr sz="3200" spc="145" dirty="0">
                <a:solidFill>
                  <a:srgbClr val="A6A6A6"/>
                </a:solidFill>
                <a:latin typeface="Arial MT"/>
                <a:cs typeface="Arial MT"/>
              </a:rPr>
              <a:t>file_content:</a:t>
            </a:r>
            <a:r>
              <a:rPr sz="3200" spc="-95" dirty="0">
                <a:solidFill>
                  <a:srgbClr val="A6A6A6"/>
                </a:solidFill>
                <a:latin typeface="Arial MT"/>
                <a:cs typeface="Arial MT"/>
              </a:rPr>
              <a:t> </a:t>
            </a:r>
            <a:r>
              <a:rPr sz="3200" spc="150" dirty="0">
                <a:solidFill>
                  <a:srgbClr val="A6A6A6"/>
                </a:solidFill>
                <a:latin typeface="Arial MT"/>
                <a:cs typeface="Arial MT"/>
              </a:rPr>
              <a:t>’a\nb\nc\n’</a:t>
            </a:r>
            <a:endParaRPr sz="3200" dirty="0">
              <a:latin typeface="Arial MT"/>
              <a:cs typeface="Arial MT"/>
            </a:endParaRPr>
          </a:p>
        </p:txBody>
      </p:sp>
      <p:sp>
        <p:nvSpPr>
          <p:cNvPr id="5" name="object 5"/>
          <p:cNvSpPr txBox="1"/>
          <p:nvPr/>
        </p:nvSpPr>
        <p:spPr>
          <a:xfrm>
            <a:off x="8784769" y="2104999"/>
            <a:ext cx="1796414" cy="1124667"/>
          </a:xfrm>
          <a:prstGeom prst="rect">
            <a:avLst/>
          </a:prstGeom>
          <a:solidFill>
            <a:srgbClr val="000000"/>
          </a:solidFill>
          <a:ln w="25400">
            <a:solidFill>
              <a:srgbClr val="FFFFFF"/>
            </a:solidFill>
          </a:ln>
        </p:spPr>
        <p:txBody>
          <a:bodyPr vert="horz" wrap="square" lIns="0" tIns="46990" rIns="0" bIns="0" rtlCol="0">
            <a:spAutoFit/>
          </a:bodyPr>
          <a:lstStyle/>
          <a:p>
            <a:pPr marL="285115" indent="-194310">
              <a:lnSpc>
                <a:spcPts val="2125"/>
              </a:lnSpc>
              <a:spcBef>
                <a:spcPts val="370"/>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4310">
              <a:lnSpc>
                <a:spcPts val="212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4310">
              <a:lnSpc>
                <a:spcPts val="2125"/>
              </a:lnSpc>
              <a:spcBef>
                <a:spcPts val="4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90805">
              <a:lnSpc>
                <a:spcPts val="2125"/>
              </a:lnSpc>
            </a:pPr>
            <a:r>
              <a:rPr spc="65" dirty="0">
                <a:solidFill>
                  <a:srgbClr val="7F7F7F"/>
                </a:solidFill>
                <a:latin typeface="Arial MT"/>
                <a:cs typeface="Arial MT"/>
              </a:rPr>
              <a:t>4</a:t>
            </a:r>
            <a:endParaRPr>
              <a:latin typeface="Arial MT"/>
              <a:cs typeface="Arial MT"/>
            </a:endParaRPr>
          </a:p>
        </p:txBody>
      </p:sp>
      <p:sp>
        <p:nvSpPr>
          <p:cNvPr id="6" name="object 6"/>
          <p:cNvSpPr txBox="1"/>
          <p:nvPr/>
        </p:nvSpPr>
        <p:spPr>
          <a:xfrm>
            <a:off x="8863509" y="1767332"/>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7" name="object 7"/>
          <p:cNvSpPr/>
          <p:nvPr/>
        </p:nvSpPr>
        <p:spPr>
          <a:xfrm>
            <a:off x="8784770" y="4288190"/>
            <a:ext cx="1826895" cy="1477645"/>
          </a:xfrm>
          <a:custGeom>
            <a:avLst/>
            <a:gdLst/>
            <a:ahLst/>
            <a:cxnLst/>
            <a:rect l="l" t="t" r="r" b="b"/>
            <a:pathLst>
              <a:path w="1826895" h="1477645">
                <a:moveTo>
                  <a:pt x="0" y="0"/>
                </a:moveTo>
                <a:lnTo>
                  <a:pt x="1826625" y="0"/>
                </a:lnTo>
                <a:lnTo>
                  <a:pt x="1826625" y="1477328"/>
                </a:lnTo>
                <a:lnTo>
                  <a:pt x="0" y="1477328"/>
                </a:lnTo>
                <a:lnTo>
                  <a:pt x="0" y="0"/>
                </a:lnTo>
                <a:close/>
              </a:path>
            </a:pathLst>
          </a:custGeom>
          <a:ln w="25400">
            <a:solidFill>
              <a:srgbClr val="FFFFFF"/>
            </a:solidFill>
          </a:ln>
        </p:spPr>
        <p:txBody>
          <a:bodyPr wrap="square" lIns="0" tIns="0" rIns="0" bIns="0" rtlCol="0"/>
          <a:lstStyle/>
          <a:p>
            <a:endParaRPr/>
          </a:p>
        </p:txBody>
      </p:sp>
      <p:sp>
        <p:nvSpPr>
          <p:cNvPr id="8" name="object 8"/>
          <p:cNvSpPr txBox="1"/>
          <p:nvPr/>
        </p:nvSpPr>
        <p:spPr>
          <a:xfrm>
            <a:off x="8863510" y="4321556"/>
            <a:ext cx="168275" cy="845819"/>
          </a:xfrm>
          <a:prstGeom prst="rect">
            <a:avLst/>
          </a:prstGeom>
        </p:spPr>
        <p:txBody>
          <a:bodyPr vert="horz" wrap="square" lIns="0" tIns="13970" rIns="0" bIns="0" rtlCol="0">
            <a:spAutoFit/>
          </a:bodyPr>
          <a:lstStyle/>
          <a:p>
            <a:pPr marL="12700" marR="5080" algn="just">
              <a:lnSpc>
                <a:spcPct val="99400"/>
              </a:lnSpc>
              <a:spcBef>
                <a:spcPts val="110"/>
              </a:spcBef>
            </a:pPr>
            <a:r>
              <a:rPr spc="45" dirty="0">
                <a:solidFill>
                  <a:srgbClr val="FFFFFF"/>
                </a:solidFill>
                <a:latin typeface="Arial MT"/>
                <a:cs typeface="Arial MT"/>
              </a:rPr>
              <a:t>a  </a:t>
            </a:r>
            <a:r>
              <a:rPr spc="80" dirty="0">
                <a:solidFill>
                  <a:srgbClr val="FFFFFF"/>
                </a:solidFill>
                <a:latin typeface="Arial MT"/>
                <a:cs typeface="Arial MT"/>
              </a:rPr>
              <a:t>b  </a:t>
            </a:r>
            <a:r>
              <a:rPr spc="165" dirty="0">
                <a:solidFill>
                  <a:srgbClr val="FFFFFF"/>
                </a:solidFill>
                <a:latin typeface="Arial MT"/>
                <a:cs typeface="Arial MT"/>
              </a:rPr>
              <a:t>c</a:t>
            </a:r>
            <a:endParaRPr>
              <a:latin typeface="Arial MT"/>
              <a:cs typeface="Arial MT"/>
            </a:endParaRPr>
          </a:p>
        </p:txBody>
      </p:sp>
      <p:sp>
        <p:nvSpPr>
          <p:cNvPr id="9" name="object 9"/>
          <p:cNvSpPr txBox="1"/>
          <p:nvPr/>
        </p:nvSpPr>
        <p:spPr>
          <a:xfrm>
            <a:off x="8863509" y="5412740"/>
            <a:ext cx="1079500" cy="299720"/>
          </a:xfrm>
          <a:prstGeom prst="rect">
            <a:avLst/>
          </a:prstGeom>
        </p:spPr>
        <p:txBody>
          <a:bodyPr vert="horz" wrap="square" lIns="0" tIns="12700" rIns="0" bIns="0" rtlCol="0">
            <a:spAutoFit/>
          </a:bodyPr>
          <a:lstStyle/>
          <a:p>
            <a:pPr marL="12700">
              <a:spcBef>
                <a:spcPts val="100"/>
              </a:spcBef>
            </a:pPr>
            <a:r>
              <a:rPr spc="75" dirty="0">
                <a:solidFill>
                  <a:srgbClr val="FFFFFF"/>
                </a:solidFill>
                <a:latin typeface="Arial MT"/>
                <a:cs typeface="Arial MT"/>
              </a:rPr>
              <a:t>Good</a:t>
            </a:r>
            <a:r>
              <a:rPr spc="-114" dirty="0">
                <a:solidFill>
                  <a:srgbClr val="FFFFFF"/>
                </a:solidFill>
                <a:latin typeface="Arial MT"/>
                <a:cs typeface="Arial MT"/>
              </a:rPr>
              <a:t> </a:t>
            </a:r>
            <a:r>
              <a:rPr spc="70" dirty="0">
                <a:solidFill>
                  <a:srgbClr val="FFFFFF"/>
                </a:solidFill>
                <a:latin typeface="Arial MT"/>
                <a:cs typeface="Arial MT"/>
              </a:rPr>
              <a:t>bye</a:t>
            </a:r>
            <a:endParaRPr>
              <a:latin typeface="Arial MT"/>
              <a:cs typeface="Arial MT"/>
            </a:endParaRPr>
          </a:p>
        </p:txBody>
      </p:sp>
      <p:sp>
        <p:nvSpPr>
          <p:cNvPr id="10" name="object 10"/>
          <p:cNvSpPr txBox="1"/>
          <p:nvPr/>
        </p:nvSpPr>
        <p:spPr>
          <a:xfrm>
            <a:off x="8753997" y="3940555"/>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11" name="object 11"/>
          <p:cNvGrpSpPr/>
          <p:nvPr/>
        </p:nvGrpSpPr>
        <p:grpSpPr>
          <a:xfrm>
            <a:off x="7485889" y="4895088"/>
            <a:ext cx="749935" cy="1347470"/>
            <a:chOff x="5961888" y="4895088"/>
            <a:chExt cx="749935" cy="1347470"/>
          </a:xfrm>
        </p:grpSpPr>
        <p:pic>
          <p:nvPicPr>
            <p:cNvPr id="12" name="object 12"/>
            <p:cNvPicPr/>
            <p:nvPr/>
          </p:nvPicPr>
          <p:blipFill>
            <a:blip r:embed="rId2" cstate="print"/>
            <a:stretch>
              <a:fillRect/>
            </a:stretch>
          </p:blipFill>
          <p:spPr>
            <a:xfrm>
              <a:off x="5961888" y="4895088"/>
              <a:ext cx="749808" cy="1347216"/>
            </a:xfrm>
            <a:prstGeom prst="rect">
              <a:avLst/>
            </a:prstGeom>
          </p:spPr>
        </p:pic>
        <p:sp>
          <p:nvSpPr>
            <p:cNvPr id="13" name="object 13"/>
            <p:cNvSpPr/>
            <p:nvPr/>
          </p:nvSpPr>
          <p:spPr>
            <a:xfrm>
              <a:off x="6004758" y="5086577"/>
              <a:ext cx="514984" cy="1096010"/>
            </a:xfrm>
            <a:custGeom>
              <a:avLst/>
              <a:gdLst/>
              <a:ahLst/>
              <a:cxnLst/>
              <a:rect l="l" t="t" r="r" b="b"/>
              <a:pathLst>
                <a:path w="514984" h="1096010">
                  <a:moveTo>
                    <a:pt x="465804" y="69205"/>
                  </a:moveTo>
                  <a:lnTo>
                    <a:pt x="435211" y="91420"/>
                  </a:lnTo>
                  <a:lnTo>
                    <a:pt x="0" y="1080063"/>
                  </a:lnTo>
                  <a:lnTo>
                    <a:pt x="34871" y="1095413"/>
                  </a:lnTo>
                  <a:lnTo>
                    <a:pt x="470082" y="106771"/>
                  </a:lnTo>
                  <a:lnTo>
                    <a:pt x="465804" y="69205"/>
                  </a:lnTo>
                  <a:close/>
                </a:path>
                <a:path w="514984" h="1096010">
                  <a:moveTo>
                    <a:pt x="499336" y="26926"/>
                  </a:moveTo>
                  <a:lnTo>
                    <a:pt x="463602" y="26926"/>
                  </a:lnTo>
                  <a:lnTo>
                    <a:pt x="498473" y="42277"/>
                  </a:lnTo>
                  <a:lnTo>
                    <a:pt x="470082" y="106771"/>
                  </a:lnTo>
                  <a:lnTo>
                    <a:pt x="477081" y="168234"/>
                  </a:lnTo>
                  <a:lnTo>
                    <a:pt x="498165" y="185005"/>
                  </a:lnTo>
                  <a:lnTo>
                    <a:pt x="505363" y="182679"/>
                  </a:lnTo>
                  <a:lnTo>
                    <a:pt x="510917" y="177938"/>
                  </a:lnTo>
                  <a:lnTo>
                    <a:pt x="514289" y="171459"/>
                  </a:lnTo>
                  <a:lnTo>
                    <a:pt x="514938" y="163922"/>
                  </a:lnTo>
                  <a:lnTo>
                    <a:pt x="499336" y="26926"/>
                  </a:lnTo>
                  <a:close/>
                </a:path>
                <a:path w="514984" h="1096010">
                  <a:moveTo>
                    <a:pt x="496270" y="0"/>
                  </a:moveTo>
                  <a:lnTo>
                    <a:pt x="362769" y="96936"/>
                  </a:lnTo>
                  <a:lnTo>
                    <a:pt x="357648" y="102505"/>
                  </a:lnTo>
                  <a:lnTo>
                    <a:pt x="355147" y="109366"/>
                  </a:lnTo>
                  <a:lnTo>
                    <a:pt x="355401" y="116664"/>
                  </a:lnTo>
                  <a:lnTo>
                    <a:pt x="358547" y="123544"/>
                  </a:lnTo>
                  <a:lnTo>
                    <a:pt x="364115" y="128665"/>
                  </a:lnTo>
                  <a:lnTo>
                    <a:pt x="370976" y="131166"/>
                  </a:lnTo>
                  <a:lnTo>
                    <a:pt x="378275" y="130912"/>
                  </a:lnTo>
                  <a:lnTo>
                    <a:pt x="385155" y="127767"/>
                  </a:lnTo>
                  <a:lnTo>
                    <a:pt x="435211" y="91420"/>
                  </a:lnTo>
                  <a:lnTo>
                    <a:pt x="463602" y="26926"/>
                  </a:lnTo>
                  <a:lnTo>
                    <a:pt x="499336" y="26926"/>
                  </a:lnTo>
                  <a:lnTo>
                    <a:pt x="496270" y="0"/>
                  </a:lnTo>
                  <a:close/>
                </a:path>
                <a:path w="514984" h="1096010">
                  <a:moveTo>
                    <a:pt x="485935" y="36757"/>
                  </a:moveTo>
                  <a:lnTo>
                    <a:pt x="462109" y="36757"/>
                  </a:lnTo>
                  <a:lnTo>
                    <a:pt x="492230" y="50017"/>
                  </a:lnTo>
                  <a:lnTo>
                    <a:pt x="465804" y="69205"/>
                  </a:lnTo>
                  <a:lnTo>
                    <a:pt x="470082" y="106771"/>
                  </a:lnTo>
                  <a:lnTo>
                    <a:pt x="498473" y="42277"/>
                  </a:lnTo>
                  <a:lnTo>
                    <a:pt x="485935" y="36757"/>
                  </a:lnTo>
                  <a:close/>
                </a:path>
                <a:path w="514984" h="1096010">
                  <a:moveTo>
                    <a:pt x="463602" y="26926"/>
                  </a:moveTo>
                  <a:lnTo>
                    <a:pt x="435211" y="91420"/>
                  </a:lnTo>
                  <a:lnTo>
                    <a:pt x="465804" y="69205"/>
                  </a:lnTo>
                  <a:lnTo>
                    <a:pt x="462109" y="36757"/>
                  </a:lnTo>
                  <a:lnTo>
                    <a:pt x="485935" y="36757"/>
                  </a:lnTo>
                  <a:lnTo>
                    <a:pt x="463602" y="26926"/>
                  </a:lnTo>
                  <a:close/>
                </a:path>
                <a:path w="514984" h="1096010">
                  <a:moveTo>
                    <a:pt x="462109" y="36757"/>
                  </a:moveTo>
                  <a:lnTo>
                    <a:pt x="465804" y="69205"/>
                  </a:lnTo>
                  <a:lnTo>
                    <a:pt x="492230" y="50017"/>
                  </a:lnTo>
                  <a:lnTo>
                    <a:pt x="462109" y="36757"/>
                  </a:lnTo>
                  <a:close/>
                </a:path>
              </a:pathLst>
            </a:custGeom>
            <a:solidFill>
              <a:srgbClr val="D32CFF"/>
            </a:solidFill>
          </p:spPr>
          <p:txBody>
            <a:bodyPr wrap="square" lIns="0" tIns="0" rIns="0" bIns="0" rtlCol="0"/>
            <a:lstStyle/>
            <a:p>
              <a:endParaRPr/>
            </a:p>
          </p:txBody>
        </p:sp>
      </p:grpSp>
      <p:grpSp>
        <p:nvGrpSpPr>
          <p:cNvPr id="14" name="object 14"/>
          <p:cNvGrpSpPr/>
          <p:nvPr/>
        </p:nvGrpSpPr>
        <p:grpSpPr>
          <a:xfrm>
            <a:off x="8470392" y="4428745"/>
            <a:ext cx="350520" cy="1259205"/>
            <a:chOff x="6946392" y="4428744"/>
            <a:chExt cx="350520" cy="1259205"/>
          </a:xfrm>
        </p:grpSpPr>
        <p:pic>
          <p:nvPicPr>
            <p:cNvPr id="15" name="object 15"/>
            <p:cNvPicPr/>
            <p:nvPr/>
          </p:nvPicPr>
          <p:blipFill>
            <a:blip r:embed="rId3" cstate="print"/>
            <a:stretch>
              <a:fillRect/>
            </a:stretch>
          </p:blipFill>
          <p:spPr>
            <a:xfrm>
              <a:off x="6946392" y="4428744"/>
              <a:ext cx="350520" cy="374904"/>
            </a:xfrm>
            <a:prstGeom prst="rect">
              <a:avLst/>
            </a:prstGeom>
          </p:spPr>
        </p:pic>
        <p:sp>
          <p:nvSpPr>
            <p:cNvPr id="16" name="object 16"/>
            <p:cNvSpPr/>
            <p:nvPr/>
          </p:nvSpPr>
          <p:spPr>
            <a:xfrm>
              <a:off x="6993476" y="4579109"/>
              <a:ext cx="255904" cy="154940"/>
            </a:xfrm>
            <a:custGeom>
              <a:avLst/>
              <a:gdLst/>
              <a:ahLst/>
              <a:cxnLst/>
              <a:rect l="l" t="t" r="r" b="b"/>
              <a:pathLst>
                <a:path w="255904" h="154939">
                  <a:moveTo>
                    <a:pt x="15361" y="0"/>
                  </a:moveTo>
                  <a:lnTo>
                    <a:pt x="12587" y="2800"/>
                  </a:lnTo>
                  <a:lnTo>
                    <a:pt x="10181" y="5648"/>
                  </a:lnTo>
                  <a:lnTo>
                    <a:pt x="8147" y="8533"/>
                  </a:lnTo>
                  <a:lnTo>
                    <a:pt x="0" y="33483"/>
                  </a:lnTo>
                  <a:lnTo>
                    <a:pt x="9685" y="57513"/>
                  </a:lnTo>
                  <a:lnTo>
                    <a:pt x="35454" y="79534"/>
                  </a:lnTo>
                  <a:lnTo>
                    <a:pt x="75556" y="98457"/>
                  </a:lnTo>
                  <a:lnTo>
                    <a:pt x="128242" y="113196"/>
                  </a:lnTo>
                  <a:lnTo>
                    <a:pt x="191760" y="122662"/>
                  </a:lnTo>
                  <a:lnTo>
                    <a:pt x="191760" y="154618"/>
                  </a:lnTo>
                  <a:lnTo>
                    <a:pt x="255669" y="93684"/>
                  </a:lnTo>
                  <a:lnTo>
                    <a:pt x="191760" y="26798"/>
                  </a:lnTo>
                  <a:lnTo>
                    <a:pt x="191760" y="58754"/>
                  </a:lnTo>
                  <a:lnTo>
                    <a:pt x="133799" y="50399"/>
                  </a:lnTo>
                  <a:lnTo>
                    <a:pt x="83730" y="37372"/>
                  </a:lnTo>
                  <a:lnTo>
                    <a:pt x="43576" y="20348"/>
                  </a:lnTo>
                  <a:lnTo>
                    <a:pt x="15361" y="0"/>
                  </a:lnTo>
                  <a:close/>
                </a:path>
              </a:pathLst>
            </a:custGeom>
            <a:solidFill>
              <a:srgbClr val="A6A6A6"/>
            </a:solidFill>
          </p:spPr>
          <p:txBody>
            <a:bodyPr wrap="square" lIns="0" tIns="0" rIns="0" bIns="0" rtlCol="0"/>
            <a:lstStyle/>
            <a:p>
              <a:endParaRPr/>
            </a:p>
          </p:txBody>
        </p:sp>
        <p:sp>
          <p:nvSpPr>
            <p:cNvPr id="17" name="object 17"/>
            <p:cNvSpPr/>
            <p:nvPr/>
          </p:nvSpPr>
          <p:spPr>
            <a:xfrm>
              <a:off x="6993508" y="4453470"/>
              <a:ext cx="255904" cy="158115"/>
            </a:xfrm>
            <a:custGeom>
              <a:avLst/>
              <a:gdLst/>
              <a:ahLst/>
              <a:cxnLst/>
              <a:rect l="l" t="t" r="r" b="b"/>
              <a:pathLst>
                <a:path w="255904" h="158114">
                  <a:moveTo>
                    <a:pt x="255638" y="0"/>
                  </a:moveTo>
                  <a:lnTo>
                    <a:pt x="187679" y="3346"/>
                  </a:lnTo>
                  <a:lnTo>
                    <a:pt x="126612" y="12790"/>
                  </a:lnTo>
                  <a:lnTo>
                    <a:pt x="74874" y="27438"/>
                  </a:lnTo>
                  <a:lnTo>
                    <a:pt x="34901" y="46399"/>
                  </a:lnTo>
                  <a:lnTo>
                    <a:pt x="0" y="93682"/>
                  </a:lnTo>
                  <a:lnTo>
                    <a:pt x="0" y="157593"/>
                  </a:lnTo>
                  <a:lnTo>
                    <a:pt x="9131" y="132688"/>
                  </a:lnTo>
                  <a:lnTo>
                    <a:pt x="34901" y="110309"/>
                  </a:lnTo>
                  <a:lnTo>
                    <a:pt x="74874" y="91348"/>
                  </a:lnTo>
                  <a:lnTo>
                    <a:pt x="126612" y="76699"/>
                  </a:lnTo>
                  <a:lnTo>
                    <a:pt x="187679" y="67255"/>
                  </a:lnTo>
                  <a:lnTo>
                    <a:pt x="255638" y="63908"/>
                  </a:lnTo>
                  <a:lnTo>
                    <a:pt x="255638" y="0"/>
                  </a:lnTo>
                  <a:close/>
                </a:path>
              </a:pathLst>
            </a:custGeom>
            <a:solidFill>
              <a:srgbClr val="858585"/>
            </a:solidFill>
          </p:spPr>
          <p:txBody>
            <a:bodyPr wrap="square" lIns="0" tIns="0" rIns="0" bIns="0" rtlCol="0"/>
            <a:lstStyle/>
            <a:p>
              <a:endParaRPr/>
            </a:p>
          </p:txBody>
        </p:sp>
        <p:sp>
          <p:nvSpPr>
            <p:cNvPr id="18" name="object 18"/>
            <p:cNvSpPr/>
            <p:nvPr/>
          </p:nvSpPr>
          <p:spPr>
            <a:xfrm>
              <a:off x="6993507" y="4453470"/>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A6A6A6"/>
              </a:solidFill>
            </a:ln>
          </p:spPr>
          <p:txBody>
            <a:bodyPr wrap="square" lIns="0" tIns="0" rIns="0" bIns="0" rtlCol="0"/>
            <a:lstStyle/>
            <a:p>
              <a:endParaRPr/>
            </a:p>
          </p:txBody>
        </p:sp>
        <p:pic>
          <p:nvPicPr>
            <p:cNvPr id="19" name="object 19"/>
            <p:cNvPicPr/>
            <p:nvPr/>
          </p:nvPicPr>
          <p:blipFill>
            <a:blip r:embed="rId4" cstate="print"/>
            <a:stretch>
              <a:fillRect/>
            </a:stretch>
          </p:blipFill>
          <p:spPr>
            <a:xfrm>
              <a:off x="6946392" y="4724400"/>
              <a:ext cx="350520" cy="374904"/>
            </a:xfrm>
            <a:prstGeom prst="rect">
              <a:avLst/>
            </a:prstGeom>
          </p:spPr>
        </p:pic>
        <p:sp>
          <p:nvSpPr>
            <p:cNvPr id="20" name="object 20"/>
            <p:cNvSpPr/>
            <p:nvPr/>
          </p:nvSpPr>
          <p:spPr>
            <a:xfrm>
              <a:off x="6993476" y="4874191"/>
              <a:ext cx="255904" cy="154940"/>
            </a:xfrm>
            <a:custGeom>
              <a:avLst/>
              <a:gdLst/>
              <a:ahLst/>
              <a:cxnLst/>
              <a:rect l="l" t="t" r="r" b="b"/>
              <a:pathLst>
                <a:path w="255904" h="154939">
                  <a:moveTo>
                    <a:pt x="15361" y="0"/>
                  </a:moveTo>
                  <a:lnTo>
                    <a:pt x="12587" y="2800"/>
                  </a:lnTo>
                  <a:lnTo>
                    <a:pt x="10181" y="5648"/>
                  </a:lnTo>
                  <a:lnTo>
                    <a:pt x="8147" y="8533"/>
                  </a:lnTo>
                  <a:lnTo>
                    <a:pt x="0" y="33483"/>
                  </a:lnTo>
                  <a:lnTo>
                    <a:pt x="9685" y="57513"/>
                  </a:lnTo>
                  <a:lnTo>
                    <a:pt x="35454" y="79534"/>
                  </a:lnTo>
                  <a:lnTo>
                    <a:pt x="75556" y="98457"/>
                  </a:lnTo>
                  <a:lnTo>
                    <a:pt x="128242" y="113196"/>
                  </a:lnTo>
                  <a:lnTo>
                    <a:pt x="191760" y="122662"/>
                  </a:lnTo>
                  <a:lnTo>
                    <a:pt x="191760" y="154618"/>
                  </a:lnTo>
                  <a:lnTo>
                    <a:pt x="255669" y="93682"/>
                  </a:lnTo>
                  <a:lnTo>
                    <a:pt x="191760" y="26798"/>
                  </a:lnTo>
                  <a:lnTo>
                    <a:pt x="191760" y="58754"/>
                  </a:lnTo>
                  <a:lnTo>
                    <a:pt x="133799" y="50399"/>
                  </a:lnTo>
                  <a:lnTo>
                    <a:pt x="83730" y="37372"/>
                  </a:lnTo>
                  <a:lnTo>
                    <a:pt x="43576" y="20347"/>
                  </a:lnTo>
                  <a:lnTo>
                    <a:pt x="15361" y="0"/>
                  </a:lnTo>
                  <a:close/>
                </a:path>
              </a:pathLst>
            </a:custGeom>
            <a:solidFill>
              <a:srgbClr val="A6A6A6"/>
            </a:solidFill>
          </p:spPr>
          <p:txBody>
            <a:bodyPr wrap="square" lIns="0" tIns="0" rIns="0" bIns="0" rtlCol="0"/>
            <a:lstStyle/>
            <a:p>
              <a:endParaRPr/>
            </a:p>
          </p:txBody>
        </p:sp>
        <p:sp>
          <p:nvSpPr>
            <p:cNvPr id="21" name="object 21"/>
            <p:cNvSpPr/>
            <p:nvPr/>
          </p:nvSpPr>
          <p:spPr>
            <a:xfrm>
              <a:off x="6993508" y="4748552"/>
              <a:ext cx="255904" cy="158115"/>
            </a:xfrm>
            <a:custGeom>
              <a:avLst/>
              <a:gdLst/>
              <a:ahLst/>
              <a:cxnLst/>
              <a:rect l="l" t="t" r="r" b="b"/>
              <a:pathLst>
                <a:path w="255904" h="158114">
                  <a:moveTo>
                    <a:pt x="255638" y="0"/>
                  </a:moveTo>
                  <a:lnTo>
                    <a:pt x="187679" y="3346"/>
                  </a:lnTo>
                  <a:lnTo>
                    <a:pt x="126612" y="12790"/>
                  </a:lnTo>
                  <a:lnTo>
                    <a:pt x="74874" y="27438"/>
                  </a:lnTo>
                  <a:lnTo>
                    <a:pt x="34901" y="46399"/>
                  </a:lnTo>
                  <a:lnTo>
                    <a:pt x="0" y="93682"/>
                  </a:lnTo>
                  <a:lnTo>
                    <a:pt x="0" y="157593"/>
                  </a:lnTo>
                  <a:lnTo>
                    <a:pt x="9131" y="132688"/>
                  </a:lnTo>
                  <a:lnTo>
                    <a:pt x="34901" y="110309"/>
                  </a:lnTo>
                  <a:lnTo>
                    <a:pt x="74874" y="91348"/>
                  </a:lnTo>
                  <a:lnTo>
                    <a:pt x="126612" y="76699"/>
                  </a:lnTo>
                  <a:lnTo>
                    <a:pt x="187679" y="67255"/>
                  </a:lnTo>
                  <a:lnTo>
                    <a:pt x="255638" y="63908"/>
                  </a:lnTo>
                  <a:lnTo>
                    <a:pt x="255638" y="0"/>
                  </a:lnTo>
                  <a:close/>
                </a:path>
              </a:pathLst>
            </a:custGeom>
            <a:solidFill>
              <a:srgbClr val="858585"/>
            </a:solidFill>
          </p:spPr>
          <p:txBody>
            <a:bodyPr wrap="square" lIns="0" tIns="0" rIns="0" bIns="0" rtlCol="0"/>
            <a:lstStyle/>
            <a:p>
              <a:endParaRPr/>
            </a:p>
          </p:txBody>
        </p:sp>
        <p:sp>
          <p:nvSpPr>
            <p:cNvPr id="22" name="object 22"/>
            <p:cNvSpPr/>
            <p:nvPr/>
          </p:nvSpPr>
          <p:spPr>
            <a:xfrm>
              <a:off x="6993507" y="4748552"/>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A6A6A6"/>
              </a:solidFill>
            </a:ln>
          </p:spPr>
          <p:txBody>
            <a:bodyPr wrap="square" lIns="0" tIns="0" rIns="0" bIns="0" rtlCol="0"/>
            <a:lstStyle/>
            <a:p>
              <a:endParaRPr/>
            </a:p>
          </p:txBody>
        </p:sp>
        <p:pic>
          <p:nvPicPr>
            <p:cNvPr id="23" name="object 23"/>
            <p:cNvPicPr/>
            <p:nvPr/>
          </p:nvPicPr>
          <p:blipFill>
            <a:blip r:embed="rId5" cstate="print"/>
            <a:stretch>
              <a:fillRect/>
            </a:stretch>
          </p:blipFill>
          <p:spPr>
            <a:xfrm>
              <a:off x="6946392" y="5020056"/>
              <a:ext cx="350520" cy="371856"/>
            </a:xfrm>
            <a:prstGeom prst="rect">
              <a:avLst/>
            </a:prstGeom>
          </p:spPr>
        </p:pic>
        <p:sp>
          <p:nvSpPr>
            <p:cNvPr id="24" name="object 24"/>
            <p:cNvSpPr/>
            <p:nvPr/>
          </p:nvSpPr>
          <p:spPr>
            <a:xfrm>
              <a:off x="6993476" y="5169273"/>
              <a:ext cx="255904" cy="154940"/>
            </a:xfrm>
            <a:custGeom>
              <a:avLst/>
              <a:gdLst/>
              <a:ahLst/>
              <a:cxnLst/>
              <a:rect l="l" t="t" r="r" b="b"/>
              <a:pathLst>
                <a:path w="255904" h="154939">
                  <a:moveTo>
                    <a:pt x="15361" y="0"/>
                  </a:moveTo>
                  <a:lnTo>
                    <a:pt x="12587" y="2800"/>
                  </a:lnTo>
                  <a:lnTo>
                    <a:pt x="10181" y="5648"/>
                  </a:lnTo>
                  <a:lnTo>
                    <a:pt x="8147" y="8533"/>
                  </a:lnTo>
                  <a:lnTo>
                    <a:pt x="0" y="33483"/>
                  </a:lnTo>
                  <a:lnTo>
                    <a:pt x="9685" y="57513"/>
                  </a:lnTo>
                  <a:lnTo>
                    <a:pt x="35454" y="79534"/>
                  </a:lnTo>
                  <a:lnTo>
                    <a:pt x="75556" y="98457"/>
                  </a:lnTo>
                  <a:lnTo>
                    <a:pt x="128242" y="113196"/>
                  </a:lnTo>
                  <a:lnTo>
                    <a:pt x="191760" y="122662"/>
                  </a:lnTo>
                  <a:lnTo>
                    <a:pt x="191760" y="154618"/>
                  </a:lnTo>
                  <a:lnTo>
                    <a:pt x="255669" y="93682"/>
                  </a:lnTo>
                  <a:lnTo>
                    <a:pt x="191760" y="26798"/>
                  </a:lnTo>
                  <a:lnTo>
                    <a:pt x="191760" y="58754"/>
                  </a:lnTo>
                  <a:lnTo>
                    <a:pt x="133799" y="50399"/>
                  </a:lnTo>
                  <a:lnTo>
                    <a:pt x="83730" y="37372"/>
                  </a:lnTo>
                  <a:lnTo>
                    <a:pt x="43576" y="20347"/>
                  </a:lnTo>
                  <a:lnTo>
                    <a:pt x="15361" y="0"/>
                  </a:lnTo>
                  <a:close/>
                </a:path>
              </a:pathLst>
            </a:custGeom>
            <a:solidFill>
              <a:srgbClr val="A6A6A6"/>
            </a:solidFill>
          </p:spPr>
          <p:txBody>
            <a:bodyPr wrap="square" lIns="0" tIns="0" rIns="0" bIns="0" rtlCol="0"/>
            <a:lstStyle/>
            <a:p>
              <a:endParaRPr/>
            </a:p>
          </p:txBody>
        </p:sp>
        <p:sp>
          <p:nvSpPr>
            <p:cNvPr id="25" name="object 25"/>
            <p:cNvSpPr/>
            <p:nvPr/>
          </p:nvSpPr>
          <p:spPr>
            <a:xfrm>
              <a:off x="6993508" y="5043634"/>
              <a:ext cx="255904" cy="158115"/>
            </a:xfrm>
            <a:custGeom>
              <a:avLst/>
              <a:gdLst/>
              <a:ahLst/>
              <a:cxnLst/>
              <a:rect l="l" t="t" r="r" b="b"/>
              <a:pathLst>
                <a:path w="255904" h="158114">
                  <a:moveTo>
                    <a:pt x="255638" y="0"/>
                  </a:moveTo>
                  <a:lnTo>
                    <a:pt x="187679" y="3346"/>
                  </a:lnTo>
                  <a:lnTo>
                    <a:pt x="126612" y="12790"/>
                  </a:lnTo>
                  <a:lnTo>
                    <a:pt x="74874" y="27438"/>
                  </a:lnTo>
                  <a:lnTo>
                    <a:pt x="34901" y="46399"/>
                  </a:lnTo>
                  <a:lnTo>
                    <a:pt x="0" y="93682"/>
                  </a:lnTo>
                  <a:lnTo>
                    <a:pt x="0" y="157593"/>
                  </a:lnTo>
                  <a:lnTo>
                    <a:pt x="9131" y="132688"/>
                  </a:lnTo>
                  <a:lnTo>
                    <a:pt x="34901" y="110309"/>
                  </a:lnTo>
                  <a:lnTo>
                    <a:pt x="74874" y="91348"/>
                  </a:lnTo>
                  <a:lnTo>
                    <a:pt x="126612" y="76699"/>
                  </a:lnTo>
                  <a:lnTo>
                    <a:pt x="187679" y="67255"/>
                  </a:lnTo>
                  <a:lnTo>
                    <a:pt x="255638" y="63908"/>
                  </a:lnTo>
                  <a:lnTo>
                    <a:pt x="255638" y="0"/>
                  </a:lnTo>
                  <a:close/>
                </a:path>
              </a:pathLst>
            </a:custGeom>
            <a:solidFill>
              <a:srgbClr val="858585"/>
            </a:solidFill>
          </p:spPr>
          <p:txBody>
            <a:bodyPr wrap="square" lIns="0" tIns="0" rIns="0" bIns="0" rtlCol="0"/>
            <a:lstStyle/>
            <a:p>
              <a:endParaRPr/>
            </a:p>
          </p:txBody>
        </p:sp>
        <p:sp>
          <p:nvSpPr>
            <p:cNvPr id="26" name="object 26"/>
            <p:cNvSpPr/>
            <p:nvPr/>
          </p:nvSpPr>
          <p:spPr>
            <a:xfrm>
              <a:off x="6993507" y="5043634"/>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A6A6A6"/>
              </a:solidFill>
            </a:ln>
          </p:spPr>
          <p:txBody>
            <a:bodyPr wrap="square" lIns="0" tIns="0" rIns="0" bIns="0" rtlCol="0"/>
            <a:lstStyle/>
            <a:p>
              <a:endParaRPr/>
            </a:p>
          </p:txBody>
        </p:sp>
        <p:pic>
          <p:nvPicPr>
            <p:cNvPr id="27" name="object 27"/>
            <p:cNvPicPr/>
            <p:nvPr/>
          </p:nvPicPr>
          <p:blipFill>
            <a:blip r:embed="rId6" cstate="print"/>
            <a:stretch>
              <a:fillRect/>
            </a:stretch>
          </p:blipFill>
          <p:spPr>
            <a:xfrm>
              <a:off x="6946392" y="5315711"/>
              <a:ext cx="350520" cy="371856"/>
            </a:xfrm>
            <a:prstGeom prst="rect">
              <a:avLst/>
            </a:prstGeom>
          </p:spPr>
        </p:pic>
        <p:sp>
          <p:nvSpPr>
            <p:cNvPr id="28" name="object 28"/>
            <p:cNvSpPr/>
            <p:nvPr/>
          </p:nvSpPr>
          <p:spPr>
            <a:xfrm>
              <a:off x="6993476" y="5464355"/>
              <a:ext cx="255904" cy="154940"/>
            </a:xfrm>
            <a:custGeom>
              <a:avLst/>
              <a:gdLst/>
              <a:ahLst/>
              <a:cxnLst/>
              <a:rect l="l" t="t" r="r" b="b"/>
              <a:pathLst>
                <a:path w="255904" h="154939">
                  <a:moveTo>
                    <a:pt x="15361" y="0"/>
                  </a:moveTo>
                  <a:lnTo>
                    <a:pt x="12587" y="2800"/>
                  </a:lnTo>
                  <a:lnTo>
                    <a:pt x="10181" y="5647"/>
                  </a:lnTo>
                  <a:lnTo>
                    <a:pt x="8147" y="8533"/>
                  </a:lnTo>
                  <a:lnTo>
                    <a:pt x="0" y="33483"/>
                  </a:lnTo>
                  <a:lnTo>
                    <a:pt x="9685" y="57513"/>
                  </a:lnTo>
                  <a:lnTo>
                    <a:pt x="35454" y="79534"/>
                  </a:lnTo>
                  <a:lnTo>
                    <a:pt x="75556" y="98457"/>
                  </a:lnTo>
                  <a:lnTo>
                    <a:pt x="128242" y="113196"/>
                  </a:lnTo>
                  <a:lnTo>
                    <a:pt x="191760" y="122662"/>
                  </a:lnTo>
                  <a:lnTo>
                    <a:pt x="191760" y="154618"/>
                  </a:lnTo>
                  <a:lnTo>
                    <a:pt x="255669" y="93682"/>
                  </a:lnTo>
                  <a:lnTo>
                    <a:pt x="191760" y="26798"/>
                  </a:lnTo>
                  <a:lnTo>
                    <a:pt x="191760" y="58752"/>
                  </a:lnTo>
                  <a:lnTo>
                    <a:pt x="133799" y="50398"/>
                  </a:lnTo>
                  <a:lnTo>
                    <a:pt x="83730" y="37372"/>
                  </a:lnTo>
                  <a:lnTo>
                    <a:pt x="43576" y="20347"/>
                  </a:lnTo>
                  <a:lnTo>
                    <a:pt x="15361" y="0"/>
                  </a:lnTo>
                  <a:close/>
                </a:path>
              </a:pathLst>
            </a:custGeom>
            <a:solidFill>
              <a:srgbClr val="D32CFF"/>
            </a:solidFill>
          </p:spPr>
          <p:txBody>
            <a:bodyPr wrap="square" lIns="0" tIns="0" rIns="0" bIns="0" rtlCol="0"/>
            <a:lstStyle/>
            <a:p>
              <a:endParaRPr/>
            </a:p>
          </p:txBody>
        </p:sp>
        <p:sp>
          <p:nvSpPr>
            <p:cNvPr id="29" name="object 29"/>
            <p:cNvSpPr/>
            <p:nvPr/>
          </p:nvSpPr>
          <p:spPr>
            <a:xfrm>
              <a:off x="6993508" y="5338716"/>
              <a:ext cx="255904" cy="158115"/>
            </a:xfrm>
            <a:custGeom>
              <a:avLst/>
              <a:gdLst/>
              <a:ahLst/>
              <a:cxnLst/>
              <a:rect l="l" t="t" r="r" b="b"/>
              <a:pathLst>
                <a:path w="255904" h="158114">
                  <a:moveTo>
                    <a:pt x="255638" y="0"/>
                  </a:moveTo>
                  <a:lnTo>
                    <a:pt x="187679" y="3346"/>
                  </a:lnTo>
                  <a:lnTo>
                    <a:pt x="126612" y="12790"/>
                  </a:lnTo>
                  <a:lnTo>
                    <a:pt x="74874" y="27438"/>
                  </a:lnTo>
                  <a:lnTo>
                    <a:pt x="34901" y="46399"/>
                  </a:lnTo>
                  <a:lnTo>
                    <a:pt x="0" y="93682"/>
                  </a:lnTo>
                  <a:lnTo>
                    <a:pt x="0" y="157593"/>
                  </a:lnTo>
                  <a:lnTo>
                    <a:pt x="9131" y="132688"/>
                  </a:lnTo>
                  <a:lnTo>
                    <a:pt x="34901" y="110309"/>
                  </a:lnTo>
                  <a:lnTo>
                    <a:pt x="74874" y="91348"/>
                  </a:lnTo>
                  <a:lnTo>
                    <a:pt x="126612" y="76699"/>
                  </a:lnTo>
                  <a:lnTo>
                    <a:pt x="187679" y="67255"/>
                  </a:lnTo>
                  <a:lnTo>
                    <a:pt x="255638" y="63908"/>
                  </a:lnTo>
                  <a:lnTo>
                    <a:pt x="255638" y="0"/>
                  </a:lnTo>
                  <a:close/>
                </a:path>
              </a:pathLst>
            </a:custGeom>
            <a:solidFill>
              <a:srgbClr val="AA23CD"/>
            </a:solidFill>
          </p:spPr>
          <p:txBody>
            <a:bodyPr wrap="square" lIns="0" tIns="0" rIns="0" bIns="0" rtlCol="0"/>
            <a:lstStyle/>
            <a:p>
              <a:endParaRPr/>
            </a:p>
          </p:txBody>
        </p:sp>
        <p:sp>
          <p:nvSpPr>
            <p:cNvPr id="30" name="object 30"/>
            <p:cNvSpPr/>
            <p:nvPr/>
          </p:nvSpPr>
          <p:spPr>
            <a:xfrm>
              <a:off x="6993507" y="5338716"/>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sp>
        <p:nvSpPr>
          <p:cNvPr id="31" name="object 31"/>
          <p:cNvSpPr txBox="1"/>
          <p:nvPr/>
        </p:nvSpPr>
        <p:spPr>
          <a:xfrm>
            <a:off x="2059941" y="4460748"/>
            <a:ext cx="6565265" cy="2047239"/>
          </a:xfrm>
          <a:prstGeom prst="rect">
            <a:avLst/>
          </a:prstGeom>
        </p:spPr>
        <p:txBody>
          <a:bodyPr vert="horz" wrap="square" lIns="0" tIns="10795" rIns="0" bIns="0" rtlCol="0">
            <a:spAutoFit/>
          </a:bodyPr>
          <a:lstStyle/>
          <a:p>
            <a:pPr marL="12700" marR="219710">
              <a:lnSpc>
                <a:spcPct val="119700"/>
              </a:lnSpc>
              <a:spcBef>
                <a:spcPts val="85"/>
              </a:spcBef>
            </a:pPr>
            <a:r>
              <a:rPr sz="3200" spc="160" dirty="0">
                <a:solidFill>
                  <a:srgbClr val="D32CFF"/>
                </a:solidFill>
                <a:latin typeface="Arial MT"/>
                <a:cs typeface="Arial MT"/>
              </a:rPr>
              <a:t>print(</a:t>
            </a:r>
            <a:r>
              <a:rPr sz="3200" spc="160" dirty="0">
                <a:solidFill>
                  <a:srgbClr val="FFFFFF"/>
                </a:solidFill>
                <a:latin typeface="Arial MT"/>
                <a:cs typeface="Arial MT"/>
              </a:rPr>
              <a:t>file_content</a:t>
            </a:r>
            <a:r>
              <a:rPr sz="3200" spc="160" dirty="0">
                <a:solidFill>
                  <a:srgbClr val="D32CFF"/>
                </a:solidFill>
                <a:latin typeface="Arial MT"/>
                <a:cs typeface="Arial MT"/>
              </a:rPr>
              <a:t>)</a:t>
            </a:r>
            <a:r>
              <a:rPr sz="4800" spc="240" baseline="-3472" dirty="0">
                <a:solidFill>
                  <a:srgbClr val="A6A6A6"/>
                </a:solidFill>
                <a:latin typeface="Arial MT"/>
                <a:cs typeface="Arial MT"/>
              </a:rPr>
              <a:t>#</a:t>
            </a:r>
            <a:r>
              <a:rPr sz="4800" spc="-104" baseline="-3472" dirty="0">
                <a:solidFill>
                  <a:srgbClr val="A6A6A6"/>
                </a:solidFill>
                <a:latin typeface="Arial MT"/>
                <a:cs typeface="Arial MT"/>
              </a:rPr>
              <a:t> </a:t>
            </a:r>
            <a:r>
              <a:rPr sz="4800" spc="209" baseline="-3472" dirty="0">
                <a:solidFill>
                  <a:srgbClr val="A6A6A6"/>
                </a:solidFill>
                <a:latin typeface="Arial MT"/>
                <a:cs typeface="Arial MT"/>
              </a:rPr>
              <a:t>’a\nb\nc\n</a:t>
            </a:r>
            <a:r>
              <a:rPr sz="4800" spc="209" baseline="-3472" dirty="0">
                <a:solidFill>
                  <a:srgbClr val="D32CFF"/>
                </a:solidFill>
                <a:latin typeface="Arial MT"/>
                <a:cs typeface="Arial MT"/>
              </a:rPr>
              <a:t>\n</a:t>
            </a:r>
            <a:r>
              <a:rPr sz="4800" spc="209" baseline="-3472" dirty="0">
                <a:solidFill>
                  <a:srgbClr val="A6A6A6"/>
                </a:solidFill>
                <a:latin typeface="Arial MT"/>
                <a:cs typeface="Arial MT"/>
              </a:rPr>
              <a:t>’ </a:t>
            </a:r>
            <a:r>
              <a:rPr sz="4800" spc="-1312" baseline="-3472" dirty="0">
                <a:solidFill>
                  <a:srgbClr val="A6A6A6"/>
                </a:solidFill>
                <a:latin typeface="Arial MT"/>
                <a:cs typeface="Arial MT"/>
              </a:rPr>
              <a:t> </a:t>
            </a:r>
            <a:r>
              <a:rPr sz="3200" spc="180" dirty="0">
                <a:solidFill>
                  <a:srgbClr val="D32CFF"/>
                </a:solidFill>
                <a:latin typeface="Arial MT"/>
                <a:cs typeface="Arial MT"/>
              </a:rPr>
              <a:t>print(</a:t>
            </a:r>
            <a:r>
              <a:rPr sz="3200" spc="180" dirty="0">
                <a:solidFill>
                  <a:srgbClr val="00B050"/>
                </a:solidFill>
                <a:latin typeface="Arial MT"/>
                <a:cs typeface="Arial MT"/>
              </a:rPr>
              <a:t>‘Good </a:t>
            </a:r>
            <a:r>
              <a:rPr sz="3200" spc="145" dirty="0">
                <a:solidFill>
                  <a:srgbClr val="00B050"/>
                </a:solidFill>
                <a:latin typeface="Arial MT"/>
                <a:cs typeface="Arial MT"/>
              </a:rPr>
              <a:t>bye’</a:t>
            </a:r>
            <a:r>
              <a:rPr sz="3200" spc="145" dirty="0">
                <a:solidFill>
                  <a:srgbClr val="D32CFF"/>
                </a:solidFill>
                <a:latin typeface="Arial MT"/>
                <a:cs typeface="Arial MT"/>
              </a:rPr>
              <a:t>) </a:t>
            </a:r>
            <a:r>
              <a:rPr sz="3200" spc="150" dirty="0">
                <a:solidFill>
                  <a:srgbClr val="D32CFF"/>
                </a:solidFill>
                <a:latin typeface="Arial MT"/>
                <a:cs typeface="Arial MT"/>
              </a:rPr>
              <a:t> </a:t>
            </a:r>
            <a:r>
              <a:rPr sz="3200" spc="120" dirty="0">
                <a:solidFill>
                  <a:srgbClr val="FFFFFF"/>
                </a:solidFill>
                <a:latin typeface="Arial MT"/>
                <a:cs typeface="Arial MT"/>
              </a:rPr>
              <a:t>input_file.</a:t>
            </a:r>
            <a:r>
              <a:rPr sz="3200" spc="120" dirty="0">
                <a:solidFill>
                  <a:srgbClr val="0070C0"/>
                </a:solidFill>
                <a:latin typeface="Arial MT"/>
                <a:cs typeface="Arial MT"/>
              </a:rPr>
              <a:t>close()</a:t>
            </a:r>
            <a:endParaRPr sz="3200">
              <a:latin typeface="Arial MT"/>
              <a:cs typeface="Arial MT"/>
            </a:endParaRPr>
          </a:p>
          <a:p>
            <a:pPr marL="4338955">
              <a:lnSpc>
                <a:spcPts val="2145"/>
              </a:lnSpc>
            </a:pPr>
            <a:r>
              <a:rPr spc="50" dirty="0">
                <a:solidFill>
                  <a:srgbClr val="D32CFF"/>
                </a:solidFill>
                <a:latin typeface="Arial MT"/>
                <a:cs typeface="Arial MT"/>
              </a:rPr>
              <a:t>The</a:t>
            </a:r>
            <a:r>
              <a:rPr spc="-60" dirty="0">
                <a:solidFill>
                  <a:srgbClr val="D32CFF"/>
                </a:solidFill>
                <a:latin typeface="Arial MT"/>
                <a:cs typeface="Arial MT"/>
              </a:rPr>
              <a:t> </a:t>
            </a:r>
            <a:r>
              <a:rPr spc="95" dirty="0">
                <a:solidFill>
                  <a:srgbClr val="D32CFF"/>
                </a:solidFill>
                <a:latin typeface="Arial MT"/>
                <a:cs typeface="Arial MT"/>
              </a:rPr>
              <a:t>print()</a:t>
            </a:r>
            <a:r>
              <a:rPr spc="-60" dirty="0">
                <a:solidFill>
                  <a:srgbClr val="D32CFF"/>
                </a:solidFill>
                <a:latin typeface="Arial MT"/>
                <a:cs typeface="Arial MT"/>
              </a:rPr>
              <a:t> </a:t>
            </a:r>
            <a:r>
              <a:rPr spc="95" dirty="0">
                <a:solidFill>
                  <a:srgbClr val="D32CFF"/>
                </a:solidFill>
                <a:latin typeface="Arial MT"/>
                <a:cs typeface="Arial MT"/>
              </a:rPr>
              <a:t>adds</a:t>
            </a:r>
            <a:r>
              <a:rPr spc="-65" dirty="0">
                <a:solidFill>
                  <a:srgbClr val="D32CFF"/>
                </a:solidFill>
                <a:latin typeface="Arial MT"/>
                <a:cs typeface="Arial MT"/>
              </a:rPr>
              <a:t> </a:t>
            </a:r>
            <a:r>
              <a:rPr spc="65" dirty="0">
                <a:solidFill>
                  <a:srgbClr val="D32CFF"/>
                </a:solidFill>
                <a:latin typeface="Arial MT"/>
                <a:cs typeface="Arial MT"/>
              </a:rPr>
              <a:t>a</a:t>
            </a:r>
            <a:r>
              <a:rPr spc="-60" dirty="0">
                <a:solidFill>
                  <a:srgbClr val="D32CFF"/>
                </a:solidFill>
                <a:latin typeface="Arial MT"/>
                <a:cs typeface="Arial MT"/>
              </a:rPr>
              <a:t> </a:t>
            </a:r>
            <a:r>
              <a:rPr spc="40" dirty="0">
                <a:solidFill>
                  <a:srgbClr val="D32CFF"/>
                </a:solidFill>
                <a:latin typeface="Arial MT"/>
                <a:cs typeface="Arial MT"/>
              </a:rPr>
              <a:t>\n</a:t>
            </a:r>
            <a:endParaRPr>
              <a:latin typeface="Arial MT"/>
              <a:cs typeface="Arial MT"/>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168365" y="486157"/>
            <a:ext cx="7856220" cy="628377"/>
          </a:xfrm>
          <a:prstGeom prst="rect">
            <a:avLst/>
          </a:prstGeom>
        </p:spPr>
        <p:txBody>
          <a:bodyPr vert="horz" wrap="square" lIns="0" tIns="12700" rIns="0" bIns="0" rtlCol="0" anchor="ctr">
            <a:spAutoFit/>
          </a:bodyPr>
          <a:lstStyle/>
          <a:p>
            <a:pPr marL="12700">
              <a:lnSpc>
                <a:spcPct val="100000"/>
              </a:lnSpc>
              <a:spcBef>
                <a:spcPts val="100"/>
              </a:spcBef>
            </a:pPr>
            <a:r>
              <a:rPr sz="4000" spc="160" dirty="0"/>
              <a:t>Example</a:t>
            </a:r>
            <a:r>
              <a:rPr lang="en-US" sz="4000" spc="160" dirty="0"/>
              <a:t> 2</a:t>
            </a:r>
            <a:r>
              <a:rPr sz="4000" spc="160" dirty="0"/>
              <a:t>:</a:t>
            </a:r>
            <a:r>
              <a:rPr sz="4000" spc="-135" dirty="0"/>
              <a:t> </a:t>
            </a:r>
            <a:r>
              <a:rPr sz="4000" spc="170" dirty="0"/>
              <a:t>Reading</a:t>
            </a:r>
            <a:r>
              <a:rPr sz="4000" spc="-135" dirty="0"/>
              <a:t> </a:t>
            </a:r>
            <a:r>
              <a:rPr sz="4000" spc="240" dirty="0"/>
              <a:t>from</a:t>
            </a:r>
            <a:r>
              <a:rPr sz="4000" spc="-140" dirty="0"/>
              <a:t> </a:t>
            </a:r>
            <a:r>
              <a:rPr sz="4000" spc="165" dirty="0"/>
              <a:t>a</a:t>
            </a:r>
            <a:r>
              <a:rPr sz="4000" spc="-130" dirty="0"/>
              <a:t> </a:t>
            </a:r>
            <a:r>
              <a:rPr sz="4000" spc="125" dirty="0"/>
              <a:t>File</a:t>
            </a:r>
          </a:p>
        </p:txBody>
      </p:sp>
      <p:sp>
        <p:nvSpPr>
          <p:cNvPr id="3" name="object 3"/>
          <p:cNvSpPr txBox="1"/>
          <p:nvPr/>
        </p:nvSpPr>
        <p:spPr>
          <a:xfrm>
            <a:off x="2059940" y="1620012"/>
            <a:ext cx="6460490" cy="513080"/>
          </a:xfrm>
          <a:prstGeom prst="rect">
            <a:avLst/>
          </a:prstGeom>
        </p:spPr>
        <p:txBody>
          <a:bodyPr vert="horz" wrap="square" lIns="0" tIns="12700" rIns="0" bIns="0" rtlCol="0">
            <a:spAutoFit/>
          </a:bodyPr>
          <a:lstStyle/>
          <a:p>
            <a:pPr marL="12700">
              <a:spcBef>
                <a:spcPts val="100"/>
              </a:spcBef>
            </a:pPr>
            <a:r>
              <a:rPr sz="3200" spc="135" dirty="0">
                <a:solidFill>
                  <a:srgbClr val="FFFFFF"/>
                </a:solidFill>
                <a:latin typeface="Arial MT"/>
                <a:cs typeface="Arial MT"/>
              </a:rPr>
              <a:t>input_file</a:t>
            </a:r>
            <a:r>
              <a:rPr sz="3200" spc="-95" dirty="0">
                <a:solidFill>
                  <a:srgbClr val="FFFFFF"/>
                </a:solidFill>
                <a:latin typeface="Arial MT"/>
                <a:cs typeface="Arial MT"/>
              </a:rPr>
              <a:t> </a:t>
            </a:r>
            <a:r>
              <a:rPr sz="3200" spc="-5" dirty="0">
                <a:solidFill>
                  <a:srgbClr val="FFFFFF"/>
                </a:solidFill>
                <a:latin typeface="Arial MT"/>
                <a:cs typeface="Arial MT"/>
              </a:rPr>
              <a:t>=</a:t>
            </a:r>
            <a:r>
              <a:rPr sz="3200" spc="-95" dirty="0">
                <a:solidFill>
                  <a:srgbClr val="FFFFFF"/>
                </a:solidFill>
                <a:latin typeface="Arial MT"/>
                <a:cs typeface="Arial MT"/>
              </a:rPr>
              <a:t> </a:t>
            </a:r>
            <a:r>
              <a:rPr sz="3200" spc="140" dirty="0">
                <a:solidFill>
                  <a:srgbClr val="0070C0"/>
                </a:solidFill>
                <a:latin typeface="Arial MT"/>
                <a:cs typeface="Arial MT"/>
              </a:rPr>
              <a:t>open(</a:t>
            </a:r>
            <a:r>
              <a:rPr sz="3200" spc="140" dirty="0">
                <a:solidFill>
                  <a:srgbClr val="00B050"/>
                </a:solidFill>
                <a:latin typeface="Arial MT"/>
                <a:cs typeface="Arial MT"/>
              </a:rPr>
              <a:t>‘my_file.txt’</a:t>
            </a:r>
            <a:r>
              <a:rPr sz="3200" spc="140" dirty="0">
                <a:solidFill>
                  <a:srgbClr val="FFFFFF"/>
                </a:solidFill>
                <a:latin typeface="Arial MT"/>
                <a:cs typeface="Arial MT"/>
              </a:rPr>
              <a:t>,</a:t>
            </a:r>
            <a:r>
              <a:rPr sz="3200" spc="-90" dirty="0">
                <a:solidFill>
                  <a:srgbClr val="FFFFFF"/>
                </a:solidFill>
                <a:latin typeface="Arial MT"/>
                <a:cs typeface="Arial MT"/>
              </a:rPr>
              <a:t> </a:t>
            </a:r>
            <a:r>
              <a:rPr sz="3200" spc="240" dirty="0">
                <a:solidFill>
                  <a:srgbClr val="FFA300"/>
                </a:solidFill>
                <a:latin typeface="Arial MT"/>
                <a:cs typeface="Arial MT"/>
              </a:rPr>
              <a:t>‘r’</a:t>
            </a:r>
            <a:r>
              <a:rPr sz="3200" spc="240" dirty="0">
                <a:solidFill>
                  <a:srgbClr val="0070C0"/>
                </a:solidFill>
                <a:latin typeface="Arial MT"/>
                <a:cs typeface="Arial MT"/>
              </a:rPr>
              <a:t>)</a:t>
            </a:r>
            <a:endParaRPr sz="3200">
              <a:latin typeface="Arial MT"/>
              <a:cs typeface="Arial MT"/>
            </a:endParaRPr>
          </a:p>
        </p:txBody>
      </p:sp>
      <p:sp>
        <p:nvSpPr>
          <p:cNvPr id="4" name="object 4"/>
          <p:cNvSpPr txBox="1"/>
          <p:nvPr/>
        </p:nvSpPr>
        <p:spPr>
          <a:xfrm>
            <a:off x="2059941" y="2708148"/>
            <a:ext cx="5882005" cy="864789"/>
          </a:xfrm>
          <a:prstGeom prst="rect">
            <a:avLst/>
          </a:prstGeom>
        </p:spPr>
        <p:txBody>
          <a:bodyPr vert="horz" wrap="square" lIns="0" tIns="12700" rIns="0" bIns="0" rtlCol="0">
            <a:spAutoFit/>
          </a:bodyPr>
          <a:lstStyle/>
          <a:p>
            <a:pPr marL="12700" marR="5080">
              <a:lnSpc>
                <a:spcPct val="119400"/>
              </a:lnSpc>
              <a:spcBef>
                <a:spcPts val="100"/>
              </a:spcBef>
            </a:pPr>
            <a:r>
              <a:rPr sz="2400" spc="150" dirty="0">
                <a:solidFill>
                  <a:srgbClr val="FFFFFF"/>
                </a:solidFill>
                <a:latin typeface="Arial MT"/>
                <a:cs typeface="Arial MT"/>
              </a:rPr>
              <a:t>file_content</a:t>
            </a:r>
            <a:r>
              <a:rPr sz="2400" spc="-120" dirty="0">
                <a:solidFill>
                  <a:srgbClr val="FFFFFF"/>
                </a:solidFill>
                <a:latin typeface="Arial MT"/>
                <a:cs typeface="Arial MT"/>
              </a:rPr>
              <a:t> </a:t>
            </a:r>
            <a:r>
              <a:rPr sz="2400" spc="-5" dirty="0">
                <a:solidFill>
                  <a:srgbClr val="FFFFFF"/>
                </a:solidFill>
                <a:latin typeface="Arial MT"/>
                <a:cs typeface="Arial MT"/>
              </a:rPr>
              <a:t>=</a:t>
            </a:r>
            <a:r>
              <a:rPr sz="2400" spc="-120" dirty="0">
                <a:solidFill>
                  <a:srgbClr val="FFFFFF"/>
                </a:solidFill>
                <a:latin typeface="Arial MT"/>
                <a:cs typeface="Arial MT"/>
              </a:rPr>
              <a:t> </a:t>
            </a:r>
            <a:r>
              <a:rPr sz="2400" spc="125" dirty="0" err="1">
                <a:solidFill>
                  <a:srgbClr val="FFFFFF"/>
                </a:solidFill>
                <a:latin typeface="Arial MT"/>
                <a:cs typeface="Arial MT"/>
              </a:rPr>
              <a:t>input_file.</a:t>
            </a:r>
            <a:r>
              <a:rPr sz="2400" spc="125" dirty="0" err="1">
                <a:solidFill>
                  <a:srgbClr val="0070C0"/>
                </a:solidFill>
                <a:latin typeface="Arial MT"/>
                <a:cs typeface="Arial MT"/>
              </a:rPr>
              <a:t>read</a:t>
            </a:r>
            <a:r>
              <a:rPr lang="en-US" sz="2400" spc="125" dirty="0" err="1">
                <a:solidFill>
                  <a:srgbClr val="0070C0"/>
                </a:solidFill>
                <a:latin typeface="Arial MT"/>
                <a:cs typeface="Arial MT"/>
              </a:rPr>
              <a:t>lines</a:t>
            </a:r>
            <a:r>
              <a:rPr sz="2400" spc="125" dirty="0">
                <a:solidFill>
                  <a:srgbClr val="0070C0"/>
                </a:solidFill>
                <a:latin typeface="Arial MT"/>
                <a:cs typeface="Arial MT"/>
              </a:rPr>
              <a:t>() </a:t>
            </a:r>
            <a:endParaRPr lang="en-US" sz="2400" spc="125" dirty="0">
              <a:solidFill>
                <a:srgbClr val="0070C0"/>
              </a:solidFill>
              <a:latin typeface="Arial MT"/>
              <a:cs typeface="Arial MT"/>
            </a:endParaRPr>
          </a:p>
          <a:p>
            <a:pPr marL="12700" marR="5080">
              <a:lnSpc>
                <a:spcPct val="119400"/>
              </a:lnSpc>
              <a:spcBef>
                <a:spcPts val="100"/>
              </a:spcBef>
            </a:pPr>
            <a:r>
              <a:rPr sz="2400" spc="-875" dirty="0">
                <a:solidFill>
                  <a:srgbClr val="0070C0"/>
                </a:solidFill>
                <a:latin typeface="Arial MT"/>
                <a:cs typeface="Arial MT"/>
              </a:rPr>
              <a:t> </a:t>
            </a:r>
            <a:r>
              <a:rPr sz="2400" spc="-15" dirty="0">
                <a:solidFill>
                  <a:srgbClr val="A6A6A6"/>
                </a:solidFill>
                <a:latin typeface="Arial MT"/>
                <a:cs typeface="Arial MT"/>
              </a:rPr>
              <a:t>#</a:t>
            </a:r>
            <a:r>
              <a:rPr sz="2400" spc="-100" dirty="0">
                <a:solidFill>
                  <a:srgbClr val="A6A6A6"/>
                </a:solidFill>
                <a:latin typeface="Arial MT"/>
                <a:cs typeface="Arial MT"/>
              </a:rPr>
              <a:t> </a:t>
            </a:r>
            <a:r>
              <a:rPr sz="2400" spc="145" dirty="0">
                <a:solidFill>
                  <a:srgbClr val="A6A6A6"/>
                </a:solidFill>
                <a:latin typeface="Arial MT"/>
                <a:cs typeface="Arial MT"/>
              </a:rPr>
              <a:t>file_content:</a:t>
            </a:r>
            <a:r>
              <a:rPr sz="2400" spc="-95" dirty="0">
                <a:solidFill>
                  <a:srgbClr val="A6A6A6"/>
                </a:solidFill>
                <a:latin typeface="Arial MT"/>
                <a:cs typeface="Arial MT"/>
              </a:rPr>
              <a:t> </a:t>
            </a:r>
            <a:r>
              <a:rPr lang="en-US" sz="2400" spc="-95" dirty="0">
                <a:solidFill>
                  <a:srgbClr val="A6A6A6"/>
                </a:solidFill>
                <a:latin typeface="Arial MT"/>
                <a:cs typeface="Arial MT"/>
              </a:rPr>
              <a:t>[</a:t>
            </a:r>
            <a:r>
              <a:rPr sz="2400" spc="150" dirty="0">
                <a:solidFill>
                  <a:srgbClr val="A6A6A6"/>
                </a:solidFill>
                <a:latin typeface="Arial MT"/>
                <a:cs typeface="Arial MT"/>
              </a:rPr>
              <a:t>’a\n</a:t>
            </a:r>
            <a:r>
              <a:rPr lang="en-US" sz="2400" spc="150" dirty="0">
                <a:solidFill>
                  <a:srgbClr val="A6A6A6"/>
                </a:solidFill>
                <a:latin typeface="Arial MT"/>
                <a:cs typeface="Arial MT"/>
              </a:rPr>
              <a:t>’, ‘</a:t>
            </a:r>
            <a:r>
              <a:rPr sz="2400" spc="150" dirty="0">
                <a:solidFill>
                  <a:srgbClr val="A6A6A6"/>
                </a:solidFill>
                <a:latin typeface="Arial MT"/>
                <a:cs typeface="Arial MT"/>
              </a:rPr>
              <a:t>b\n</a:t>
            </a:r>
            <a:r>
              <a:rPr lang="en-US" sz="2400" spc="150" dirty="0">
                <a:solidFill>
                  <a:srgbClr val="A6A6A6"/>
                </a:solidFill>
                <a:latin typeface="Arial MT"/>
                <a:cs typeface="Arial MT"/>
              </a:rPr>
              <a:t>’, ‘</a:t>
            </a:r>
            <a:r>
              <a:rPr sz="2400" spc="150" dirty="0">
                <a:solidFill>
                  <a:srgbClr val="A6A6A6"/>
                </a:solidFill>
                <a:latin typeface="Arial MT"/>
                <a:cs typeface="Arial MT"/>
              </a:rPr>
              <a:t>c\n</a:t>
            </a:r>
            <a:r>
              <a:rPr lang="en-US" sz="2400" spc="150" dirty="0">
                <a:solidFill>
                  <a:srgbClr val="A6A6A6"/>
                </a:solidFill>
                <a:latin typeface="Arial MT"/>
                <a:cs typeface="Arial MT"/>
              </a:rPr>
              <a:t>’]</a:t>
            </a:r>
            <a:endParaRPr sz="2400" dirty="0">
              <a:latin typeface="Arial MT"/>
              <a:cs typeface="Arial MT"/>
            </a:endParaRPr>
          </a:p>
        </p:txBody>
      </p:sp>
      <p:sp>
        <p:nvSpPr>
          <p:cNvPr id="5" name="object 5"/>
          <p:cNvSpPr txBox="1"/>
          <p:nvPr/>
        </p:nvSpPr>
        <p:spPr>
          <a:xfrm>
            <a:off x="8784769" y="2104999"/>
            <a:ext cx="1796414" cy="1124667"/>
          </a:xfrm>
          <a:prstGeom prst="rect">
            <a:avLst/>
          </a:prstGeom>
          <a:solidFill>
            <a:srgbClr val="000000"/>
          </a:solidFill>
          <a:ln w="25400">
            <a:solidFill>
              <a:srgbClr val="FFFFFF"/>
            </a:solidFill>
          </a:ln>
        </p:spPr>
        <p:txBody>
          <a:bodyPr vert="horz" wrap="square" lIns="0" tIns="46990" rIns="0" bIns="0" rtlCol="0">
            <a:spAutoFit/>
          </a:bodyPr>
          <a:lstStyle/>
          <a:p>
            <a:pPr marL="285115" indent="-194310">
              <a:lnSpc>
                <a:spcPts val="2125"/>
              </a:lnSpc>
              <a:spcBef>
                <a:spcPts val="370"/>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4310">
              <a:lnSpc>
                <a:spcPts val="212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4310">
              <a:lnSpc>
                <a:spcPts val="2125"/>
              </a:lnSpc>
              <a:spcBef>
                <a:spcPts val="4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90805">
              <a:lnSpc>
                <a:spcPts val="2125"/>
              </a:lnSpc>
            </a:pPr>
            <a:r>
              <a:rPr spc="65" dirty="0">
                <a:solidFill>
                  <a:srgbClr val="7F7F7F"/>
                </a:solidFill>
                <a:latin typeface="Arial MT"/>
                <a:cs typeface="Arial MT"/>
              </a:rPr>
              <a:t>4</a:t>
            </a:r>
            <a:endParaRPr>
              <a:latin typeface="Arial MT"/>
              <a:cs typeface="Arial MT"/>
            </a:endParaRPr>
          </a:p>
        </p:txBody>
      </p:sp>
      <p:sp>
        <p:nvSpPr>
          <p:cNvPr id="6" name="object 6"/>
          <p:cNvSpPr txBox="1"/>
          <p:nvPr/>
        </p:nvSpPr>
        <p:spPr>
          <a:xfrm>
            <a:off x="8863509" y="1767332"/>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7" name="object 7"/>
          <p:cNvSpPr/>
          <p:nvPr/>
        </p:nvSpPr>
        <p:spPr>
          <a:xfrm>
            <a:off x="8784770" y="4288190"/>
            <a:ext cx="1826895" cy="1477645"/>
          </a:xfrm>
          <a:custGeom>
            <a:avLst/>
            <a:gdLst/>
            <a:ahLst/>
            <a:cxnLst/>
            <a:rect l="l" t="t" r="r" b="b"/>
            <a:pathLst>
              <a:path w="1826895" h="1477645">
                <a:moveTo>
                  <a:pt x="0" y="0"/>
                </a:moveTo>
                <a:lnTo>
                  <a:pt x="1826625" y="0"/>
                </a:lnTo>
                <a:lnTo>
                  <a:pt x="1826625" y="1477328"/>
                </a:lnTo>
                <a:lnTo>
                  <a:pt x="0" y="1477328"/>
                </a:lnTo>
                <a:lnTo>
                  <a:pt x="0" y="0"/>
                </a:lnTo>
                <a:close/>
              </a:path>
            </a:pathLst>
          </a:custGeom>
          <a:ln w="25400">
            <a:solidFill>
              <a:srgbClr val="FFFFFF"/>
            </a:solidFill>
          </a:ln>
        </p:spPr>
        <p:txBody>
          <a:bodyPr wrap="square" lIns="0" tIns="0" rIns="0" bIns="0" rtlCol="0"/>
          <a:lstStyle/>
          <a:p>
            <a:endParaRPr/>
          </a:p>
        </p:txBody>
      </p:sp>
      <p:sp>
        <p:nvSpPr>
          <p:cNvPr id="8" name="object 8"/>
          <p:cNvSpPr txBox="1"/>
          <p:nvPr/>
        </p:nvSpPr>
        <p:spPr>
          <a:xfrm>
            <a:off x="8863510" y="4321555"/>
            <a:ext cx="2414091" cy="575414"/>
          </a:xfrm>
          <a:prstGeom prst="rect">
            <a:avLst/>
          </a:prstGeom>
        </p:spPr>
        <p:txBody>
          <a:bodyPr vert="horz" wrap="square" lIns="0" tIns="13970" rIns="0" bIns="0" rtlCol="0">
            <a:spAutoFit/>
          </a:bodyPr>
          <a:lstStyle/>
          <a:p>
            <a:pPr marL="12700" marR="5080" algn="just">
              <a:lnSpc>
                <a:spcPct val="99400"/>
              </a:lnSpc>
              <a:spcBef>
                <a:spcPts val="110"/>
              </a:spcBef>
            </a:pPr>
            <a:r>
              <a:rPr lang="pt-BR" spc="-95" dirty="0">
                <a:solidFill>
                  <a:srgbClr val="A6A6A6"/>
                </a:solidFill>
                <a:latin typeface="Arial MT"/>
                <a:cs typeface="Arial MT"/>
              </a:rPr>
              <a:t>[</a:t>
            </a:r>
            <a:r>
              <a:rPr lang="pt-BR" spc="150" dirty="0">
                <a:solidFill>
                  <a:srgbClr val="A6A6A6"/>
                </a:solidFill>
                <a:latin typeface="Arial MT"/>
                <a:cs typeface="Arial MT"/>
              </a:rPr>
              <a:t>’a\n’, ‘b\n’, </a:t>
            </a:r>
          </a:p>
          <a:p>
            <a:pPr marL="12700" marR="5080" algn="just">
              <a:lnSpc>
                <a:spcPct val="99400"/>
              </a:lnSpc>
              <a:spcBef>
                <a:spcPts val="110"/>
              </a:spcBef>
            </a:pPr>
            <a:r>
              <a:rPr lang="pt-BR" spc="150" dirty="0">
                <a:solidFill>
                  <a:srgbClr val="A6A6A6"/>
                </a:solidFill>
                <a:latin typeface="Arial MT"/>
                <a:cs typeface="Arial MT"/>
              </a:rPr>
              <a:t>‘c\n’]</a:t>
            </a:r>
            <a:endParaRPr dirty="0">
              <a:latin typeface="Arial MT"/>
              <a:cs typeface="Arial MT"/>
            </a:endParaRPr>
          </a:p>
        </p:txBody>
      </p:sp>
      <p:sp>
        <p:nvSpPr>
          <p:cNvPr id="9" name="object 9"/>
          <p:cNvSpPr txBox="1"/>
          <p:nvPr/>
        </p:nvSpPr>
        <p:spPr>
          <a:xfrm>
            <a:off x="8863509" y="5412740"/>
            <a:ext cx="1079500" cy="299720"/>
          </a:xfrm>
          <a:prstGeom prst="rect">
            <a:avLst/>
          </a:prstGeom>
        </p:spPr>
        <p:txBody>
          <a:bodyPr vert="horz" wrap="square" lIns="0" tIns="12700" rIns="0" bIns="0" rtlCol="0">
            <a:spAutoFit/>
          </a:bodyPr>
          <a:lstStyle/>
          <a:p>
            <a:pPr marL="12700">
              <a:spcBef>
                <a:spcPts val="100"/>
              </a:spcBef>
            </a:pPr>
            <a:r>
              <a:rPr spc="75" dirty="0">
                <a:solidFill>
                  <a:srgbClr val="FFFFFF"/>
                </a:solidFill>
                <a:latin typeface="Arial MT"/>
                <a:cs typeface="Arial MT"/>
              </a:rPr>
              <a:t>Good</a:t>
            </a:r>
            <a:r>
              <a:rPr spc="-114" dirty="0">
                <a:solidFill>
                  <a:srgbClr val="FFFFFF"/>
                </a:solidFill>
                <a:latin typeface="Arial MT"/>
                <a:cs typeface="Arial MT"/>
              </a:rPr>
              <a:t> </a:t>
            </a:r>
            <a:r>
              <a:rPr spc="70" dirty="0">
                <a:solidFill>
                  <a:srgbClr val="FFFFFF"/>
                </a:solidFill>
                <a:latin typeface="Arial MT"/>
                <a:cs typeface="Arial MT"/>
              </a:rPr>
              <a:t>bye</a:t>
            </a:r>
            <a:endParaRPr dirty="0">
              <a:latin typeface="Arial MT"/>
              <a:cs typeface="Arial MT"/>
            </a:endParaRPr>
          </a:p>
        </p:txBody>
      </p:sp>
      <p:sp>
        <p:nvSpPr>
          <p:cNvPr id="10" name="object 10"/>
          <p:cNvSpPr txBox="1"/>
          <p:nvPr/>
        </p:nvSpPr>
        <p:spPr>
          <a:xfrm>
            <a:off x="8753997" y="3940555"/>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dirty="0">
              <a:latin typeface="Arial MT"/>
              <a:cs typeface="Arial MT"/>
            </a:endParaRPr>
          </a:p>
        </p:txBody>
      </p:sp>
      <p:sp>
        <p:nvSpPr>
          <p:cNvPr id="31" name="object 31"/>
          <p:cNvSpPr txBox="1"/>
          <p:nvPr/>
        </p:nvSpPr>
        <p:spPr>
          <a:xfrm>
            <a:off x="2059941" y="4460747"/>
            <a:ext cx="6565265" cy="1742208"/>
          </a:xfrm>
          <a:prstGeom prst="rect">
            <a:avLst/>
          </a:prstGeom>
        </p:spPr>
        <p:txBody>
          <a:bodyPr vert="horz" wrap="square" lIns="0" tIns="10795" rIns="0" bIns="0" rtlCol="0">
            <a:spAutoFit/>
          </a:bodyPr>
          <a:lstStyle/>
          <a:p>
            <a:pPr marL="12700" marR="219710">
              <a:lnSpc>
                <a:spcPct val="119700"/>
              </a:lnSpc>
              <a:spcBef>
                <a:spcPts val="85"/>
              </a:spcBef>
            </a:pPr>
            <a:r>
              <a:rPr sz="3200" spc="160" dirty="0">
                <a:solidFill>
                  <a:srgbClr val="D32CFF"/>
                </a:solidFill>
                <a:latin typeface="Arial MT"/>
                <a:cs typeface="Arial MT"/>
              </a:rPr>
              <a:t>print(</a:t>
            </a:r>
            <a:r>
              <a:rPr sz="3200" spc="160" dirty="0" err="1">
                <a:solidFill>
                  <a:srgbClr val="FFFFFF"/>
                </a:solidFill>
                <a:latin typeface="Arial MT"/>
                <a:cs typeface="Arial MT"/>
              </a:rPr>
              <a:t>file_content</a:t>
            </a:r>
            <a:r>
              <a:rPr lang="en-US" sz="3200" spc="160" dirty="0">
                <a:solidFill>
                  <a:srgbClr val="FFFFFF"/>
                </a:solidFill>
                <a:latin typeface="Arial MT"/>
                <a:cs typeface="Arial MT"/>
              </a:rPr>
              <a:t>)</a:t>
            </a:r>
          </a:p>
          <a:p>
            <a:pPr marL="12700" marR="219710">
              <a:lnSpc>
                <a:spcPct val="119700"/>
              </a:lnSpc>
              <a:spcBef>
                <a:spcPts val="85"/>
              </a:spcBef>
            </a:pPr>
            <a:r>
              <a:rPr sz="3200" spc="180" dirty="0">
                <a:solidFill>
                  <a:srgbClr val="D32CFF"/>
                </a:solidFill>
                <a:latin typeface="Arial MT"/>
                <a:cs typeface="Arial MT"/>
              </a:rPr>
              <a:t>print(</a:t>
            </a:r>
            <a:r>
              <a:rPr sz="3200" spc="180" dirty="0">
                <a:solidFill>
                  <a:srgbClr val="00B050"/>
                </a:solidFill>
                <a:latin typeface="Arial MT"/>
                <a:cs typeface="Arial MT"/>
              </a:rPr>
              <a:t>‘Good </a:t>
            </a:r>
            <a:r>
              <a:rPr sz="3200" spc="145" dirty="0">
                <a:solidFill>
                  <a:srgbClr val="00B050"/>
                </a:solidFill>
                <a:latin typeface="Arial MT"/>
                <a:cs typeface="Arial MT"/>
              </a:rPr>
              <a:t>bye’</a:t>
            </a:r>
            <a:r>
              <a:rPr sz="3200" spc="145" dirty="0">
                <a:solidFill>
                  <a:srgbClr val="D32CFF"/>
                </a:solidFill>
                <a:latin typeface="Arial MT"/>
                <a:cs typeface="Arial MT"/>
              </a:rPr>
              <a:t>) </a:t>
            </a:r>
            <a:r>
              <a:rPr sz="3200" spc="150" dirty="0">
                <a:solidFill>
                  <a:srgbClr val="D32CFF"/>
                </a:solidFill>
                <a:latin typeface="Arial MT"/>
                <a:cs typeface="Arial MT"/>
              </a:rPr>
              <a:t> </a:t>
            </a:r>
            <a:r>
              <a:rPr sz="3200" spc="120" dirty="0" err="1">
                <a:solidFill>
                  <a:srgbClr val="FFFFFF"/>
                </a:solidFill>
                <a:latin typeface="Arial MT"/>
                <a:cs typeface="Arial MT"/>
              </a:rPr>
              <a:t>input_file.</a:t>
            </a:r>
            <a:r>
              <a:rPr sz="3200" spc="120" dirty="0" err="1">
                <a:solidFill>
                  <a:srgbClr val="0070C0"/>
                </a:solidFill>
                <a:latin typeface="Arial MT"/>
                <a:cs typeface="Arial MT"/>
              </a:rPr>
              <a:t>close</a:t>
            </a:r>
            <a:r>
              <a:rPr sz="3200" spc="120" dirty="0">
                <a:solidFill>
                  <a:srgbClr val="0070C0"/>
                </a:solidFill>
                <a:latin typeface="Arial MT"/>
                <a:cs typeface="Arial MT"/>
              </a:rPr>
              <a:t>()</a:t>
            </a:r>
            <a:endParaRPr sz="3200" dirty="0">
              <a:latin typeface="Arial MT"/>
              <a:cs typeface="Arial MT"/>
            </a:endParaRPr>
          </a:p>
        </p:txBody>
      </p:sp>
    </p:spTree>
    <p:extLst>
      <p:ext uri="{BB962C8B-B14F-4D97-AF65-F5344CB8AC3E}">
        <p14:creationId xmlns:p14="http://schemas.microsoft.com/office/powerpoint/2010/main" val="193623781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08510" y="515619"/>
            <a:ext cx="7575550" cy="635000"/>
          </a:xfrm>
          <a:prstGeom prst="rect">
            <a:avLst/>
          </a:prstGeom>
        </p:spPr>
        <p:txBody>
          <a:bodyPr vert="horz" wrap="square" lIns="0" tIns="12700" rIns="0" bIns="0" rtlCol="0" anchor="ctr">
            <a:spAutoFit/>
          </a:bodyPr>
          <a:lstStyle/>
          <a:p>
            <a:pPr marL="12700">
              <a:lnSpc>
                <a:spcPct val="100000"/>
              </a:lnSpc>
              <a:spcBef>
                <a:spcPts val="100"/>
              </a:spcBef>
            </a:pPr>
            <a:r>
              <a:rPr sz="4000" spc="145" dirty="0"/>
              <a:t>Example</a:t>
            </a:r>
            <a:r>
              <a:rPr sz="4000" spc="-120" dirty="0"/>
              <a:t> </a:t>
            </a:r>
            <a:r>
              <a:rPr lang="en-US" sz="4000" spc="140" dirty="0"/>
              <a:t>3</a:t>
            </a:r>
            <a:r>
              <a:rPr sz="4000" spc="140" dirty="0"/>
              <a:t>:</a:t>
            </a:r>
            <a:r>
              <a:rPr sz="4000" spc="-120" dirty="0"/>
              <a:t> </a:t>
            </a:r>
            <a:r>
              <a:rPr sz="4000" spc="155" dirty="0"/>
              <a:t>Reading</a:t>
            </a:r>
            <a:r>
              <a:rPr sz="4000" spc="-114" dirty="0"/>
              <a:t> </a:t>
            </a:r>
            <a:r>
              <a:rPr sz="4000" spc="220" dirty="0"/>
              <a:t>from</a:t>
            </a:r>
            <a:r>
              <a:rPr sz="4000" spc="-120" dirty="0"/>
              <a:t> </a:t>
            </a:r>
            <a:r>
              <a:rPr sz="4000" spc="150" dirty="0"/>
              <a:t>a</a:t>
            </a:r>
            <a:r>
              <a:rPr sz="4000" spc="-114" dirty="0"/>
              <a:t> </a:t>
            </a:r>
            <a:r>
              <a:rPr sz="4000" spc="110" dirty="0"/>
              <a:t>File</a:t>
            </a:r>
            <a:endParaRPr sz="4000" dirty="0"/>
          </a:p>
        </p:txBody>
      </p:sp>
      <p:sp>
        <p:nvSpPr>
          <p:cNvPr id="3" name="object 3"/>
          <p:cNvSpPr txBox="1"/>
          <p:nvPr/>
        </p:nvSpPr>
        <p:spPr>
          <a:xfrm>
            <a:off x="2059941" y="1439164"/>
            <a:ext cx="4451985" cy="360680"/>
          </a:xfrm>
          <a:prstGeom prst="rect">
            <a:avLst/>
          </a:prstGeom>
        </p:spPr>
        <p:txBody>
          <a:bodyPr vert="horz" wrap="square" lIns="0" tIns="12700" rIns="0" bIns="0" rtlCol="0">
            <a:spAutoFit/>
          </a:bodyPr>
          <a:lstStyle/>
          <a:p>
            <a:pPr marL="12700">
              <a:spcBef>
                <a:spcPts val="100"/>
              </a:spcBef>
            </a:pPr>
            <a:r>
              <a:rPr sz="2200" spc="90" dirty="0">
                <a:solidFill>
                  <a:srgbClr val="FFFFFF"/>
                </a:solidFill>
                <a:latin typeface="Arial MT"/>
                <a:cs typeface="Arial MT"/>
              </a:rPr>
              <a:t>input_file</a:t>
            </a:r>
            <a:r>
              <a:rPr sz="2200" spc="-55" dirty="0">
                <a:solidFill>
                  <a:srgbClr val="FFFFFF"/>
                </a:solidFill>
                <a:latin typeface="Arial MT"/>
                <a:cs typeface="Arial MT"/>
              </a:rPr>
              <a:t> </a:t>
            </a:r>
            <a:r>
              <a:rPr sz="2200" spc="-5" dirty="0">
                <a:solidFill>
                  <a:srgbClr val="FFFFFF"/>
                </a:solidFill>
                <a:latin typeface="Arial MT"/>
                <a:cs typeface="Arial MT"/>
              </a:rPr>
              <a:t>=</a:t>
            </a:r>
            <a:r>
              <a:rPr sz="2200" spc="-55" dirty="0">
                <a:solidFill>
                  <a:srgbClr val="FFFFFF"/>
                </a:solidFill>
                <a:latin typeface="Arial MT"/>
                <a:cs typeface="Arial MT"/>
              </a:rPr>
              <a:t> </a:t>
            </a:r>
            <a:r>
              <a:rPr sz="2200" spc="95" dirty="0">
                <a:solidFill>
                  <a:srgbClr val="0070C0"/>
                </a:solidFill>
                <a:latin typeface="Arial MT"/>
                <a:cs typeface="Arial MT"/>
              </a:rPr>
              <a:t>open(</a:t>
            </a:r>
            <a:r>
              <a:rPr sz="2200" spc="95" dirty="0">
                <a:solidFill>
                  <a:srgbClr val="00B050"/>
                </a:solidFill>
                <a:latin typeface="Arial MT"/>
                <a:cs typeface="Arial MT"/>
              </a:rPr>
              <a:t>‘my_file.txt’</a:t>
            </a:r>
            <a:r>
              <a:rPr sz="2200" spc="95" dirty="0">
                <a:solidFill>
                  <a:srgbClr val="FFFFFF"/>
                </a:solidFill>
                <a:latin typeface="Arial MT"/>
                <a:cs typeface="Arial MT"/>
              </a:rPr>
              <a:t>,</a:t>
            </a:r>
            <a:r>
              <a:rPr sz="2200" spc="-60" dirty="0">
                <a:solidFill>
                  <a:srgbClr val="FFFFFF"/>
                </a:solidFill>
                <a:latin typeface="Arial MT"/>
                <a:cs typeface="Arial MT"/>
              </a:rPr>
              <a:t> </a:t>
            </a:r>
            <a:r>
              <a:rPr sz="2200" spc="165" dirty="0">
                <a:solidFill>
                  <a:srgbClr val="FFA300"/>
                </a:solidFill>
                <a:latin typeface="Arial MT"/>
                <a:cs typeface="Arial MT"/>
              </a:rPr>
              <a:t>‘r’</a:t>
            </a:r>
            <a:r>
              <a:rPr sz="2200" spc="165" dirty="0">
                <a:solidFill>
                  <a:srgbClr val="0070C0"/>
                </a:solidFill>
                <a:latin typeface="Arial MT"/>
                <a:cs typeface="Arial MT"/>
              </a:rPr>
              <a:t>)</a:t>
            </a:r>
            <a:endParaRPr sz="2200">
              <a:latin typeface="Arial MT"/>
              <a:cs typeface="Arial MT"/>
            </a:endParaRPr>
          </a:p>
        </p:txBody>
      </p:sp>
      <p:sp>
        <p:nvSpPr>
          <p:cNvPr id="4" name="object 4"/>
          <p:cNvSpPr txBox="1"/>
          <p:nvPr/>
        </p:nvSpPr>
        <p:spPr>
          <a:xfrm>
            <a:off x="2059941" y="2112771"/>
            <a:ext cx="3745229" cy="2037080"/>
          </a:xfrm>
          <a:prstGeom prst="rect">
            <a:avLst/>
          </a:prstGeom>
        </p:spPr>
        <p:txBody>
          <a:bodyPr vert="horz" wrap="square" lIns="0" tIns="6350" rIns="0" bIns="0" rtlCol="0">
            <a:spAutoFit/>
          </a:bodyPr>
          <a:lstStyle/>
          <a:p>
            <a:pPr marL="12700" marR="5080">
              <a:lnSpc>
                <a:spcPct val="101800"/>
              </a:lnSpc>
              <a:spcBef>
                <a:spcPts val="50"/>
              </a:spcBef>
            </a:pPr>
            <a:r>
              <a:rPr sz="2200" spc="60" dirty="0">
                <a:solidFill>
                  <a:srgbClr val="FFFFFF"/>
                </a:solidFill>
                <a:latin typeface="Arial MT"/>
                <a:cs typeface="Arial MT"/>
              </a:rPr>
              <a:t>line_1</a:t>
            </a:r>
            <a:r>
              <a:rPr sz="2200" spc="-100" dirty="0">
                <a:solidFill>
                  <a:srgbClr val="FFFFFF"/>
                </a:solidFill>
                <a:latin typeface="Arial MT"/>
                <a:cs typeface="Arial MT"/>
              </a:rPr>
              <a:t> </a:t>
            </a:r>
            <a:r>
              <a:rPr sz="2200" spc="-5" dirty="0">
                <a:solidFill>
                  <a:srgbClr val="FFFFFF"/>
                </a:solidFill>
                <a:latin typeface="Arial MT"/>
                <a:cs typeface="Arial MT"/>
              </a:rPr>
              <a:t>=</a:t>
            </a:r>
            <a:r>
              <a:rPr sz="2200" spc="-100" dirty="0">
                <a:solidFill>
                  <a:srgbClr val="FFFFFF"/>
                </a:solidFill>
                <a:latin typeface="Arial MT"/>
                <a:cs typeface="Arial MT"/>
              </a:rPr>
              <a:t> </a:t>
            </a:r>
            <a:r>
              <a:rPr sz="2200" spc="90" dirty="0">
                <a:solidFill>
                  <a:srgbClr val="FFFFFF"/>
                </a:solidFill>
                <a:latin typeface="Arial MT"/>
                <a:cs typeface="Arial MT"/>
              </a:rPr>
              <a:t>input_file.</a:t>
            </a:r>
            <a:r>
              <a:rPr sz="2200" spc="90" dirty="0">
                <a:solidFill>
                  <a:srgbClr val="0070C0"/>
                </a:solidFill>
                <a:latin typeface="Arial MT"/>
                <a:cs typeface="Arial MT"/>
              </a:rPr>
              <a:t>readline() </a:t>
            </a:r>
            <a:r>
              <a:rPr sz="2200" spc="-595" dirty="0">
                <a:solidFill>
                  <a:srgbClr val="0070C0"/>
                </a:solidFill>
                <a:latin typeface="Arial MT"/>
                <a:cs typeface="Arial MT"/>
              </a:rPr>
              <a:t> </a:t>
            </a:r>
            <a:r>
              <a:rPr sz="2200" spc="-10" dirty="0">
                <a:solidFill>
                  <a:srgbClr val="A6A6A6"/>
                </a:solidFill>
                <a:latin typeface="Arial MT"/>
                <a:cs typeface="Arial MT"/>
              </a:rPr>
              <a:t>#</a:t>
            </a:r>
            <a:r>
              <a:rPr sz="2200" spc="-70" dirty="0">
                <a:solidFill>
                  <a:srgbClr val="A6A6A6"/>
                </a:solidFill>
                <a:latin typeface="Arial MT"/>
                <a:cs typeface="Arial MT"/>
              </a:rPr>
              <a:t> </a:t>
            </a:r>
            <a:r>
              <a:rPr sz="2200" spc="60" dirty="0">
                <a:solidFill>
                  <a:srgbClr val="A6A6A6"/>
                </a:solidFill>
                <a:latin typeface="Arial MT"/>
                <a:cs typeface="Arial MT"/>
              </a:rPr>
              <a:t>line_1:</a:t>
            </a:r>
            <a:r>
              <a:rPr sz="2200" spc="-65" dirty="0">
                <a:solidFill>
                  <a:srgbClr val="A6A6A6"/>
                </a:solidFill>
                <a:latin typeface="Arial MT"/>
                <a:cs typeface="Arial MT"/>
              </a:rPr>
              <a:t> </a:t>
            </a:r>
            <a:r>
              <a:rPr sz="2200" spc="110" dirty="0">
                <a:solidFill>
                  <a:srgbClr val="A6A6A6"/>
                </a:solidFill>
                <a:latin typeface="Arial MT"/>
                <a:cs typeface="Arial MT"/>
              </a:rPr>
              <a:t>‘a\n’</a:t>
            </a:r>
            <a:endParaRPr sz="2200" dirty="0">
              <a:latin typeface="Arial MT"/>
              <a:cs typeface="Arial MT"/>
            </a:endParaRPr>
          </a:p>
          <a:p>
            <a:pPr marL="12700" marR="5080">
              <a:lnSpc>
                <a:spcPts val="2590"/>
              </a:lnSpc>
              <a:spcBef>
                <a:spcPts val="105"/>
              </a:spcBef>
            </a:pPr>
            <a:r>
              <a:rPr sz="2200" spc="60" dirty="0">
                <a:solidFill>
                  <a:srgbClr val="FFFFFF"/>
                </a:solidFill>
                <a:latin typeface="Arial MT"/>
                <a:cs typeface="Arial MT"/>
              </a:rPr>
              <a:t>line_2</a:t>
            </a:r>
            <a:r>
              <a:rPr sz="2200" spc="-100" dirty="0">
                <a:solidFill>
                  <a:srgbClr val="FFFFFF"/>
                </a:solidFill>
                <a:latin typeface="Arial MT"/>
                <a:cs typeface="Arial MT"/>
              </a:rPr>
              <a:t> </a:t>
            </a:r>
            <a:r>
              <a:rPr sz="2200" spc="-5" dirty="0">
                <a:solidFill>
                  <a:srgbClr val="FFFFFF"/>
                </a:solidFill>
                <a:latin typeface="Arial MT"/>
                <a:cs typeface="Arial MT"/>
              </a:rPr>
              <a:t>=</a:t>
            </a:r>
            <a:r>
              <a:rPr sz="2200" spc="-100" dirty="0">
                <a:solidFill>
                  <a:srgbClr val="FFFFFF"/>
                </a:solidFill>
                <a:latin typeface="Arial MT"/>
                <a:cs typeface="Arial MT"/>
              </a:rPr>
              <a:t> </a:t>
            </a:r>
            <a:r>
              <a:rPr sz="2200" spc="90" dirty="0">
                <a:solidFill>
                  <a:srgbClr val="FFFFFF"/>
                </a:solidFill>
                <a:latin typeface="Arial MT"/>
                <a:cs typeface="Arial MT"/>
              </a:rPr>
              <a:t>input_file.</a:t>
            </a:r>
            <a:r>
              <a:rPr sz="2200" spc="90" dirty="0">
                <a:solidFill>
                  <a:srgbClr val="0070C0"/>
                </a:solidFill>
                <a:latin typeface="Arial MT"/>
                <a:cs typeface="Arial MT"/>
              </a:rPr>
              <a:t>readline() </a:t>
            </a:r>
            <a:r>
              <a:rPr sz="2200" spc="-595" dirty="0">
                <a:solidFill>
                  <a:srgbClr val="0070C0"/>
                </a:solidFill>
                <a:latin typeface="Arial MT"/>
                <a:cs typeface="Arial MT"/>
              </a:rPr>
              <a:t> </a:t>
            </a:r>
            <a:r>
              <a:rPr sz="2200" spc="-10" dirty="0">
                <a:solidFill>
                  <a:srgbClr val="A6A6A6"/>
                </a:solidFill>
                <a:latin typeface="Arial MT"/>
                <a:cs typeface="Arial MT"/>
              </a:rPr>
              <a:t>#</a:t>
            </a:r>
            <a:r>
              <a:rPr sz="2200" spc="-70" dirty="0">
                <a:solidFill>
                  <a:srgbClr val="A6A6A6"/>
                </a:solidFill>
                <a:latin typeface="Arial MT"/>
                <a:cs typeface="Arial MT"/>
              </a:rPr>
              <a:t> </a:t>
            </a:r>
            <a:r>
              <a:rPr sz="2200" spc="60" dirty="0">
                <a:solidFill>
                  <a:srgbClr val="A6A6A6"/>
                </a:solidFill>
                <a:latin typeface="Arial MT"/>
                <a:cs typeface="Arial MT"/>
              </a:rPr>
              <a:t>line_2:</a:t>
            </a:r>
            <a:r>
              <a:rPr sz="2200" spc="-65" dirty="0">
                <a:solidFill>
                  <a:srgbClr val="A6A6A6"/>
                </a:solidFill>
                <a:latin typeface="Arial MT"/>
                <a:cs typeface="Arial MT"/>
              </a:rPr>
              <a:t> </a:t>
            </a:r>
            <a:r>
              <a:rPr sz="2200" spc="125" dirty="0">
                <a:solidFill>
                  <a:srgbClr val="A6A6A6"/>
                </a:solidFill>
                <a:latin typeface="Arial MT"/>
                <a:cs typeface="Arial MT"/>
              </a:rPr>
              <a:t>‘b\n’</a:t>
            </a:r>
            <a:endParaRPr sz="2200" dirty="0">
              <a:latin typeface="Arial MT"/>
              <a:cs typeface="Arial MT"/>
            </a:endParaRPr>
          </a:p>
          <a:p>
            <a:pPr marL="12700" marR="5080">
              <a:lnSpc>
                <a:spcPts val="2590"/>
              </a:lnSpc>
              <a:spcBef>
                <a:spcPts val="125"/>
              </a:spcBef>
            </a:pPr>
            <a:r>
              <a:rPr sz="2200" spc="60" dirty="0">
                <a:solidFill>
                  <a:srgbClr val="FFFFFF"/>
                </a:solidFill>
                <a:latin typeface="Arial MT"/>
                <a:cs typeface="Arial MT"/>
              </a:rPr>
              <a:t>line_3</a:t>
            </a:r>
            <a:r>
              <a:rPr sz="2200" spc="-100" dirty="0">
                <a:solidFill>
                  <a:srgbClr val="FFFFFF"/>
                </a:solidFill>
                <a:latin typeface="Arial MT"/>
                <a:cs typeface="Arial MT"/>
              </a:rPr>
              <a:t> </a:t>
            </a:r>
            <a:r>
              <a:rPr sz="2200" spc="-5" dirty="0">
                <a:solidFill>
                  <a:srgbClr val="FFFFFF"/>
                </a:solidFill>
                <a:latin typeface="Arial MT"/>
                <a:cs typeface="Arial MT"/>
              </a:rPr>
              <a:t>=</a:t>
            </a:r>
            <a:r>
              <a:rPr sz="2200" spc="-100" dirty="0">
                <a:solidFill>
                  <a:srgbClr val="FFFFFF"/>
                </a:solidFill>
                <a:latin typeface="Arial MT"/>
                <a:cs typeface="Arial MT"/>
              </a:rPr>
              <a:t> </a:t>
            </a:r>
            <a:r>
              <a:rPr sz="2200" spc="90" dirty="0">
                <a:solidFill>
                  <a:srgbClr val="FFFFFF"/>
                </a:solidFill>
                <a:latin typeface="Arial MT"/>
                <a:cs typeface="Arial MT"/>
              </a:rPr>
              <a:t>input_file.</a:t>
            </a:r>
            <a:r>
              <a:rPr sz="2200" spc="90" dirty="0">
                <a:solidFill>
                  <a:srgbClr val="0070C0"/>
                </a:solidFill>
                <a:latin typeface="Arial MT"/>
                <a:cs typeface="Arial MT"/>
              </a:rPr>
              <a:t>readline() </a:t>
            </a:r>
            <a:r>
              <a:rPr sz="2200" spc="-595" dirty="0">
                <a:solidFill>
                  <a:srgbClr val="0070C0"/>
                </a:solidFill>
                <a:latin typeface="Arial MT"/>
                <a:cs typeface="Arial MT"/>
              </a:rPr>
              <a:t> </a:t>
            </a:r>
            <a:r>
              <a:rPr sz="2200" spc="-10" dirty="0">
                <a:solidFill>
                  <a:srgbClr val="A6A6A6"/>
                </a:solidFill>
                <a:latin typeface="Arial MT"/>
                <a:cs typeface="Arial MT"/>
              </a:rPr>
              <a:t>#</a:t>
            </a:r>
            <a:r>
              <a:rPr sz="2200" spc="-70" dirty="0">
                <a:solidFill>
                  <a:srgbClr val="A6A6A6"/>
                </a:solidFill>
                <a:latin typeface="Arial MT"/>
                <a:cs typeface="Arial MT"/>
              </a:rPr>
              <a:t> </a:t>
            </a:r>
            <a:r>
              <a:rPr sz="2200" spc="60" dirty="0">
                <a:solidFill>
                  <a:srgbClr val="A6A6A6"/>
                </a:solidFill>
                <a:latin typeface="Arial MT"/>
                <a:cs typeface="Arial MT"/>
              </a:rPr>
              <a:t>line_3:</a:t>
            </a:r>
            <a:r>
              <a:rPr sz="2200" spc="-65" dirty="0">
                <a:solidFill>
                  <a:srgbClr val="A6A6A6"/>
                </a:solidFill>
                <a:latin typeface="Arial MT"/>
                <a:cs typeface="Arial MT"/>
              </a:rPr>
              <a:t> </a:t>
            </a:r>
            <a:r>
              <a:rPr sz="2200" spc="135" dirty="0">
                <a:solidFill>
                  <a:srgbClr val="A6A6A6"/>
                </a:solidFill>
                <a:latin typeface="Arial MT"/>
                <a:cs typeface="Arial MT"/>
              </a:rPr>
              <a:t>‘c\n’</a:t>
            </a:r>
            <a:endParaRPr sz="2200" dirty="0">
              <a:latin typeface="Arial MT"/>
              <a:cs typeface="Arial MT"/>
            </a:endParaRPr>
          </a:p>
        </p:txBody>
      </p:sp>
      <p:sp>
        <p:nvSpPr>
          <p:cNvPr id="5" name="object 5"/>
          <p:cNvSpPr txBox="1"/>
          <p:nvPr/>
        </p:nvSpPr>
        <p:spPr>
          <a:xfrm>
            <a:off x="2059940" y="4462779"/>
            <a:ext cx="2259330" cy="360680"/>
          </a:xfrm>
          <a:prstGeom prst="rect">
            <a:avLst/>
          </a:prstGeom>
        </p:spPr>
        <p:txBody>
          <a:bodyPr vert="horz" wrap="square" lIns="0" tIns="12700" rIns="0" bIns="0" rtlCol="0">
            <a:spAutoFit/>
          </a:bodyPr>
          <a:lstStyle/>
          <a:p>
            <a:pPr marL="12700">
              <a:spcBef>
                <a:spcPts val="100"/>
              </a:spcBef>
            </a:pPr>
            <a:r>
              <a:rPr sz="2200" spc="105" dirty="0">
                <a:solidFill>
                  <a:srgbClr val="FFFFFF"/>
                </a:solidFill>
                <a:latin typeface="Arial MT"/>
                <a:cs typeface="Arial MT"/>
              </a:rPr>
              <a:t>i</a:t>
            </a:r>
            <a:r>
              <a:rPr sz="2200" spc="100" dirty="0">
                <a:solidFill>
                  <a:srgbClr val="FFFFFF"/>
                </a:solidFill>
                <a:latin typeface="Arial MT"/>
                <a:cs typeface="Arial MT"/>
              </a:rPr>
              <a:t>n</a:t>
            </a:r>
            <a:r>
              <a:rPr sz="2200" spc="125" dirty="0">
                <a:solidFill>
                  <a:srgbClr val="FFFFFF"/>
                </a:solidFill>
                <a:latin typeface="Arial MT"/>
                <a:cs typeface="Arial MT"/>
              </a:rPr>
              <a:t>p</a:t>
            </a:r>
            <a:r>
              <a:rPr sz="2200" spc="120" dirty="0">
                <a:solidFill>
                  <a:srgbClr val="FFFFFF"/>
                </a:solidFill>
                <a:latin typeface="Arial MT"/>
                <a:cs typeface="Arial MT"/>
              </a:rPr>
              <a:t>u</a:t>
            </a:r>
            <a:r>
              <a:rPr sz="2200" spc="160" dirty="0">
                <a:solidFill>
                  <a:srgbClr val="FFFFFF"/>
                </a:solidFill>
                <a:latin typeface="Arial MT"/>
                <a:cs typeface="Arial MT"/>
              </a:rPr>
              <a:t>t</a:t>
            </a:r>
            <a:r>
              <a:rPr sz="2200" spc="-5" dirty="0">
                <a:solidFill>
                  <a:srgbClr val="FFFFFF"/>
                </a:solidFill>
                <a:latin typeface="Arial MT"/>
                <a:cs typeface="Arial MT"/>
              </a:rPr>
              <a:t>_</a:t>
            </a:r>
            <a:r>
              <a:rPr sz="2200" spc="25" dirty="0">
                <a:solidFill>
                  <a:srgbClr val="FFFFFF"/>
                </a:solidFill>
                <a:latin typeface="Arial MT"/>
                <a:cs typeface="Arial MT"/>
              </a:rPr>
              <a:t>f</a:t>
            </a:r>
            <a:r>
              <a:rPr sz="2200" spc="105" dirty="0">
                <a:solidFill>
                  <a:srgbClr val="FFFFFF"/>
                </a:solidFill>
                <a:latin typeface="Arial MT"/>
                <a:cs typeface="Arial MT"/>
              </a:rPr>
              <a:t>il</a:t>
            </a:r>
            <a:r>
              <a:rPr sz="2200" spc="-25" dirty="0">
                <a:solidFill>
                  <a:srgbClr val="FFFFFF"/>
                </a:solidFill>
                <a:latin typeface="Arial MT"/>
                <a:cs typeface="Arial MT"/>
              </a:rPr>
              <a:t>e</a:t>
            </a:r>
            <a:r>
              <a:rPr sz="2200" spc="70" dirty="0">
                <a:solidFill>
                  <a:srgbClr val="FFFFFF"/>
                </a:solidFill>
                <a:latin typeface="Arial MT"/>
                <a:cs typeface="Arial MT"/>
              </a:rPr>
              <a:t>.</a:t>
            </a:r>
            <a:r>
              <a:rPr sz="2200" spc="165" dirty="0">
                <a:solidFill>
                  <a:srgbClr val="0070C0"/>
                </a:solidFill>
                <a:latin typeface="Arial MT"/>
                <a:cs typeface="Arial MT"/>
              </a:rPr>
              <a:t>c</a:t>
            </a:r>
            <a:r>
              <a:rPr sz="2200" spc="95" dirty="0">
                <a:solidFill>
                  <a:srgbClr val="0070C0"/>
                </a:solidFill>
                <a:latin typeface="Arial MT"/>
                <a:cs typeface="Arial MT"/>
              </a:rPr>
              <a:t>l</a:t>
            </a:r>
            <a:r>
              <a:rPr sz="2200" spc="100" dirty="0">
                <a:solidFill>
                  <a:srgbClr val="0070C0"/>
                </a:solidFill>
                <a:latin typeface="Arial MT"/>
                <a:cs typeface="Arial MT"/>
              </a:rPr>
              <a:t>o</a:t>
            </a:r>
            <a:r>
              <a:rPr sz="2200" spc="80" dirty="0">
                <a:solidFill>
                  <a:srgbClr val="0070C0"/>
                </a:solidFill>
                <a:latin typeface="Arial MT"/>
                <a:cs typeface="Arial MT"/>
              </a:rPr>
              <a:t>s</a:t>
            </a:r>
            <a:r>
              <a:rPr sz="2200" spc="85" dirty="0">
                <a:solidFill>
                  <a:srgbClr val="0070C0"/>
                </a:solidFill>
                <a:latin typeface="Arial MT"/>
                <a:cs typeface="Arial MT"/>
              </a:rPr>
              <a:t>e</a:t>
            </a:r>
            <a:r>
              <a:rPr sz="2200" spc="40" dirty="0">
                <a:solidFill>
                  <a:srgbClr val="0070C0"/>
                </a:solidFill>
                <a:latin typeface="Arial MT"/>
                <a:cs typeface="Arial MT"/>
              </a:rPr>
              <a:t>()</a:t>
            </a:r>
            <a:endParaRPr sz="2200">
              <a:latin typeface="Arial MT"/>
              <a:cs typeface="Arial MT"/>
            </a:endParaRPr>
          </a:p>
        </p:txBody>
      </p:sp>
      <p:sp>
        <p:nvSpPr>
          <p:cNvPr id="6" name="object 6"/>
          <p:cNvSpPr txBox="1"/>
          <p:nvPr/>
        </p:nvSpPr>
        <p:spPr>
          <a:xfrm>
            <a:off x="8784769" y="1969533"/>
            <a:ext cx="1796414" cy="1122743"/>
          </a:xfrm>
          <a:prstGeom prst="rect">
            <a:avLst/>
          </a:prstGeom>
          <a:solidFill>
            <a:srgbClr val="000000"/>
          </a:solidFill>
          <a:ln w="25400">
            <a:solidFill>
              <a:srgbClr val="FFFFFF"/>
            </a:solidFill>
          </a:ln>
        </p:spPr>
        <p:txBody>
          <a:bodyPr vert="horz" wrap="square" lIns="0" tIns="45085" rIns="0" bIns="0" rtlCol="0">
            <a:spAutoFit/>
          </a:bodyPr>
          <a:lstStyle/>
          <a:p>
            <a:pPr marL="285115" indent="-194310">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4310">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4310">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90805">
              <a:lnSpc>
                <a:spcPts val="2135"/>
              </a:lnSpc>
            </a:pPr>
            <a:r>
              <a:rPr spc="65" dirty="0">
                <a:solidFill>
                  <a:srgbClr val="7F7F7F"/>
                </a:solidFill>
                <a:latin typeface="Arial MT"/>
                <a:cs typeface="Arial MT"/>
              </a:rPr>
              <a:t>4</a:t>
            </a:r>
            <a:endParaRPr>
              <a:latin typeface="Arial MT"/>
              <a:cs typeface="Arial MT"/>
            </a:endParaRPr>
          </a:p>
        </p:txBody>
      </p:sp>
      <p:sp>
        <p:nvSpPr>
          <p:cNvPr id="7" name="object 7"/>
          <p:cNvSpPr txBox="1"/>
          <p:nvPr/>
        </p:nvSpPr>
        <p:spPr>
          <a:xfrm>
            <a:off x="8863509" y="1633220"/>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8" name="object 8"/>
          <p:cNvSpPr txBox="1"/>
          <p:nvPr/>
        </p:nvSpPr>
        <p:spPr>
          <a:xfrm>
            <a:off x="8088082" y="4554399"/>
            <a:ext cx="2493010" cy="2031364"/>
          </a:xfrm>
          <a:prstGeom prst="rect">
            <a:avLst/>
          </a:prstGeom>
          <a:solidFill>
            <a:srgbClr val="000000"/>
          </a:solidFill>
          <a:ln w="25400">
            <a:solidFill>
              <a:srgbClr val="FFFFFF"/>
            </a:solidFill>
          </a:ln>
        </p:spPr>
        <p:txBody>
          <a:bodyPr vert="horz" wrap="square" lIns="0" tIns="45085" rIns="0" bIns="0" rtlCol="0">
            <a:spAutoFit/>
          </a:bodyPr>
          <a:lstStyle/>
          <a:p>
            <a:pPr marL="91440">
              <a:spcBef>
                <a:spcPts val="355"/>
              </a:spcBef>
            </a:pPr>
            <a:r>
              <a:rPr spc="65" dirty="0">
                <a:solidFill>
                  <a:srgbClr val="FFFFFF"/>
                </a:solidFill>
                <a:latin typeface="Arial MT"/>
                <a:cs typeface="Arial MT"/>
              </a:rPr>
              <a:t>a</a:t>
            </a:r>
            <a:endParaRPr>
              <a:latin typeface="Arial MT"/>
              <a:cs typeface="Arial MT"/>
            </a:endParaRPr>
          </a:p>
          <a:p>
            <a:pPr marL="91440" marR="2250440">
              <a:lnSpc>
                <a:spcPts val="4320"/>
              </a:lnSpc>
              <a:spcBef>
                <a:spcPts val="480"/>
              </a:spcBef>
            </a:pPr>
            <a:r>
              <a:rPr spc="80" dirty="0">
                <a:solidFill>
                  <a:srgbClr val="FFFFFF"/>
                </a:solidFill>
                <a:latin typeface="Arial MT"/>
                <a:cs typeface="Arial MT"/>
              </a:rPr>
              <a:t>b  </a:t>
            </a:r>
            <a:r>
              <a:rPr spc="165" dirty="0">
                <a:solidFill>
                  <a:srgbClr val="FFFFFF"/>
                </a:solidFill>
                <a:latin typeface="Arial MT"/>
                <a:cs typeface="Arial MT"/>
              </a:rPr>
              <a:t>c</a:t>
            </a:r>
            <a:endParaRPr>
              <a:latin typeface="Arial MT"/>
              <a:cs typeface="Arial MT"/>
            </a:endParaRPr>
          </a:p>
          <a:p>
            <a:pPr marL="91440">
              <a:spcBef>
                <a:spcPts val="1630"/>
              </a:spcBef>
            </a:pPr>
            <a:r>
              <a:rPr spc="75" dirty="0">
                <a:solidFill>
                  <a:srgbClr val="FFFFFF"/>
                </a:solidFill>
                <a:latin typeface="Arial MT"/>
                <a:cs typeface="Arial MT"/>
              </a:rPr>
              <a:t>Good</a:t>
            </a:r>
            <a:r>
              <a:rPr spc="-90" dirty="0">
                <a:solidFill>
                  <a:srgbClr val="FFFFFF"/>
                </a:solidFill>
                <a:latin typeface="Arial MT"/>
                <a:cs typeface="Arial MT"/>
              </a:rPr>
              <a:t> </a:t>
            </a:r>
            <a:r>
              <a:rPr spc="70" dirty="0">
                <a:solidFill>
                  <a:srgbClr val="FFFFFF"/>
                </a:solidFill>
                <a:latin typeface="Arial MT"/>
                <a:cs typeface="Arial MT"/>
              </a:rPr>
              <a:t>bye</a:t>
            </a:r>
            <a:endParaRPr>
              <a:latin typeface="Arial MT"/>
              <a:cs typeface="Arial MT"/>
            </a:endParaRPr>
          </a:p>
        </p:txBody>
      </p:sp>
      <p:sp>
        <p:nvSpPr>
          <p:cNvPr id="9" name="object 9"/>
          <p:cNvSpPr txBox="1"/>
          <p:nvPr/>
        </p:nvSpPr>
        <p:spPr>
          <a:xfrm>
            <a:off x="8166823" y="4217923"/>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10" name="object 10"/>
          <p:cNvGrpSpPr/>
          <p:nvPr/>
        </p:nvGrpSpPr>
        <p:grpSpPr>
          <a:xfrm>
            <a:off x="7760208" y="4690872"/>
            <a:ext cx="347980" cy="1816735"/>
            <a:chOff x="6236208" y="4690871"/>
            <a:chExt cx="347980" cy="1816735"/>
          </a:xfrm>
        </p:grpSpPr>
        <p:pic>
          <p:nvPicPr>
            <p:cNvPr id="11" name="object 11"/>
            <p:cNvPicPr/>
            <p:nvPr/>
          </p:nvPicPr>
          <p:blipFill>
            <a:blip r:embed="rId2" cstate="print"/>
            <a:stretch>
              <a:fillRect/>
            </a:stretch>
          </p:blipFill>
          <p:spPr>
            <a:xfrm>
              <a:off x="6236208" y="4690871"/>
              <a:ext cx="347471" cy="371856"/>
            </a:xfrm>
            <a:prstGeom prst="rect">
              <a:avLst/>
            </a:prstGeom>
          </p:spPr>
        </p:pic>
        <p:sp>
          <p:nvSpPr>
            <p:cNvPr id="12" name="object 12"/>
            <p:cNvSpPr/>
            <p:nvPr/>
          </p:nvSpPr>
          <p:spPr>
            <a:xfrm>
              <a:off x="6282629" y="4839930"/>
              <a:ext cx="255904" cy="154940"/>
            </a:xfrm>
            <a:custGeom>
              <a:avLst/>
              <a:gdLst/>
              <a:ahLst/>
              <a:cxnLst/>
              <a:rect l="l" t="t" r="r" b="b"/>
              <a:pathLst>
                <a:path w="255904" h="154939">
                  <a:moveTo>
                    <a:pt x="15360" y="0"/>
                  </a:moveTo>
                  <a:lnTo>
                    <a:pt x="12588" y="2801"/>
                  </a:lnTo>
                  <a:lnTo>
                    <a:pt x="10180" y="5648"/>
                  </a:lnTo>
                  <a:lnTo>
                    <a:pt x="8148" y="8534"/>
                  </a:lnTo>
                  <a:lnTo>
                    <a:pt x="0" y="33484"/>
                  </a:lnTo>
                  <a:lnTo>
                    <a:pt x="9685" y="57514"/>
                  </a:lnTo>
                  <a:lnTo>
                    <a:pt x="35454" y="79534"/>
                  </a:lnTo>
                  <a:lnTo>
                    <a:pt x="75556" y="98458"/>
                  </a:lnTo>
                  <a:lnTo>
                    <a:pt x="128241" y="113197"/>
                  </a:lnTo>
                  <a:lnTo>
                    <a:pt x="191759" y="122664"/>
                  </a:lnTo>
                  <a:lnTo>
                    <a:pt x="191759" y="154618"/>
                  </a:lnTo>
                  <a:lnTo>
                    <a:pt x="255668" y="93684"/>
                  </a:lnTo>
                  <a:lnTo>
                    <a:pt x="191759" y="26799"/>
                  </a:lnTo>
                  <a:lnTo>
                    <a:pt x="191759" y="58754"/>
                  </a:lnTo>
                  <a:lnTo>
                    <a:pt x="133799" y="50399"/>
                  </a:lnTo>
                  <a:lnTo>
                    <a:pt x="83730" y="37372"/>
                  </a:lnTo>
                  <a:lnTo>
                    <a:pt x="43575" y="20348"/>
                  </a:lnTo>
                  <a:lnTo>
                    <a:pt x="15360" y="0"/>
                  </a:lnTo>
                  <a:close/>
                </a:path>
              </a:pathLst>
            </a:custGeom>
            <a:solidFill>
              <a:srgbClr val="A6A6A6"/>
            </a:solidFill>
          </p:spPr>
          <p:txBody>
            <a:bodyPr wrap="square" lIns="0" tIns="0" rIns="0" bIns="0" rtlCol="0"/>
            <a:lstStyle/>
            <a:p>
              <a:endParaRPr/>
            </a:p>
          </p:txBody>
        </p:sp>
        <p:sp>
          <p:nvSpPr>
            <p:cNvPr id="13" name="object 13"/>
            <p:cNvSpPr/>
            <p:nvPr/>
          </p:nvSpPr>
          <p:spPr>
            <a:xfrm>
              <a:off x="6282659" y="4714291"/>
              <a:ext cx="255904" cy="158115"/>
            </a:xfrm>
            <a:custGeom>
              <a:avLst/>
              <a:gdLst/>
              <a:ahLst/>
              <a:cxnLst/>
              <a:rect l="l" t="t" r="r" b="b"/>
              <a:pathLst>
                <a:path w="255904" h="158114">
                  <a:moveTo>
                    <a:pt x="255638" y="0"/>
                  </a:moveTo>
                  <a:lnTo>
                    <a:pt x="187679" y="3346"/>
                  </a:lnTo>
                  <a:lnTo>
                    <a:pt x="126612" y="12790"/>
                  </a:lnTo>
                  <a:lnTo>
                    <a:pt x="74874" y="27439"/>
                  </a:lnTo>
                  <a:lnTo>
                    <a:pt x="34902" y="46400"/>
                  </a:lnTo>
                  <a:lnTo>
                    <a:pt x="0" y="93684"/>
                  </a:lnTo>
                  <a:lnTo>
                    <a:pt x="0" y="157593"/>
                  </a:lnTo>
                  <a:lnTo>
                    <a:pt x="9131" y="132688"/>
                  </a:lnTo>
                  <a:lnTo>
                    <a:pt x="34902" y="110309"/>
                  </a:lnTo>
                  <a:lnTo>
                    <a:pt x="74874" y="91349"/>
                  </a:lnTo>
                  <a:lnTo>
                    <a:pt x="126612" y="76700"/>
                  </a:lnTo>
                  <a:lnTo>
                    <a:pt x="187679" y="67256"/>
                  </a:lnTo>
                  <a:lnTo>
                    <a:pt x="255638" y="63910"/>
                  </a:lnTo>
                  <a:lnTo>
                    <a:pt x="255638" y="0"/>
                  </a:lnTo>
                  <a:close/>
                </a:path>
              </a:pathLst>
            </a:custGeom>
            <a:solidFill>
              <a:srgbClr val="858585"/>
            </a:solidFill>
          </p:spPr>
          <p:txBody>
            <a:bodyPr wrap="square" lIns="0" tIns="0" rIns="0" bIns="0" rtlCol="0"/>
            <a:lstStyle/>
            <a:p>
              <a:endParaRPr/>
            </a:p>
          </p:txBody>
        </p:sp>
        <p:sp>
          <p:nvSpPr>
            <p:cNvPr id="14" name="object 14"/>
            <p:cNvSpPr/>
            <p:nvPr/>
          </p:nvSpPr>
          <p:spPr>
            <a:xfrm>
              <a:off x="6282658" y="4714291"/>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A6A6A6"/>
              </a:solidFill>
            </a:ln>
          </p:spPr>
          <p:txBody>
            <a:bodyPr wrap="square" lIns="0" tIns="0" rIns="0" bIns="0" rtlCol="0"/>
            <a:lstStyle/>
            <a:p>
              <a:endParaRPr/>
            </a:p>
          </p:txBody>
        </p:sp>
        <p:pic>
          <p:nvPicPr>
            <p:cNvPr id="15" name="object 15"/>
            <p:cNvPicPr/>
            <p:nvPr/>
          </p:nvPicPr>
          <p:blipFill>
            <a:blip r:embed="rId3" cstate="print"/>
            <a:stretch>
              <a:fillRect/>
            </a:stretch>
          </p:blipFill>
          <p:spPr>
            <a:xfrm>
              <a:off x="6236208" y="4980431"/>
              <a:ext cx="347471" cy="371856"/>
            </a:xfrm>
            <a:prstGeom prst="rect">
              <a:avLst/>
            </a:prstGeom>
          </p:spPr>
        </p:pic>
        <p:sp>
          <p:nvSpPr>
            <p:cNvPr id="16" name="object 16"/>
            <p:cNvSpPr/>
            <p:nvPr/>
          </p:nvSpPr>
          <p:spPr>
            <a:xfrm>
              <a:off x="6282629" y="5128774"/>
              <a:ext cx="255904" cy="154940"/>
            </a:xfrm>
            <a:custGeom>
              <a:avLst/>
              <a:gdLst/>
              <a:ahLst/>
              <a:cxnLst/>
              <a:rect l="l" t="t" r="r" b="b"/>
              <a:pathLst>
                <a:path w="255904" h="154939">
                  <a:moveTo>
                    <a:pt x="15360" y="0"/>
                  </a:moveTo>
                  <a:lnTo>
                    <a:pt x="12588" y="2801"/>
                  </a:lnTo>
                  <a:lnTo>
                    <a:pt x="10180" y="5648"/>
                  </a:lnTo>
                  <a:lnTo>
                    <a:pt x="8148" y="8534"/>
                  </a:lnTo>
                  <a:lnTo>
                    <a:pt x="0" y="33485"/>
                  </a:lnTo>
                  <a:lnTo>
                    <a:pt x="9685" y="57514"/>
                  </a:lnTo>
                  <a:lnTo>
                    <a:pt x="35454" y="79535"/>
                  </a:lnTo>
                  <a:lnTo>
                    <a:pt x="75556" y="98458"/>
                  </a:lnTo>
                  <a:lnTo>
                    <a:pt x="128241" y="113197"/>
                  </a:lnTo>
                  <a:lnTo>
                    <a:pt x="191759" y="122664"/>
                  </a:lnTo>
                  <a:lnTo>
                    <a:pt x="191759" y="154618"/>
                  </a:lnTo>
                  <a:lnTo>
                    <a:pt x="255668" y="93684"/>
                  </a:lnTo>
                  <a:lnTo>
                    <a:pt x="191759" y="26799"/>
                  </a:lnTo>
                  <a:lnTo>
                    <a:pt x="191759" y="58754"/>
                  </a:lnTo>
                  <a:lnTo>
                    <a:pt x="133799" y="50399"/>
                  </a:lnTo>
                  <a:lnTo>
                    <a:pt x="83730" y="37373"/>
                  </a:lnTo>
                  <a:lnTo>
                    <a:pt x="43575" y="20348"/>
                  </a:lnTo>
                  <a:lnTo>
                    <a:pt x="15360" y="0"/>
                  </a:lnTo>
                  <a:close/>
                </a:path>
              </a:pathLst>
            </a:custGeom>
            <a:solidFill>
              <a:srgbClr val="D32CFF"/>
            </a:solidFill>
          </p:spPr>
          <p:txBody>
            <a:bodyPr wrap="square" lIns="0" tIns="0" rIns="0" bIns="0" rtlCol="0"/>
            <a:lstStyle/>
            <a:p>
              <a:endParaRPr/>
            </a:p>
          </p:txBody>
        </p:sp>
        <p:sp>
          <p:nvSpPr>
            <p:cNvPr id="17" name="object 17"/>
            <p:cNvSpPr/>
            <p:nvPr/>
          </p:nvSpPr>
          <p:spPr>
            <a:xfrm>
              <a:off x="6282659" y="5003135"/>
              <a:ext cx="255904" cy="158115"/>
            </a:xfrm>
            <a:custGeom>
              <a:avLst/>
              <a:gdLst/>
              <a:ahLst/>
              <a:cxnLst/>
              <a:rect l="l" t="t" r="r" b="b"/>
              <a:pathLst>
                <a:path w="255904" h="158114">
                  <a:moveTo>
                    <a:pt x="255638" y="0"/>
                  </a:moveTo>
                  <a:lnTo>
                    <a:pt x="187679" y="3346"/>
                  </a:lnTo>
                  <a:lnTo>
                    <a:pt x="126612" y="12790"/>
                  </a:lnTo>
                  <a:lnTo>
                    <a:pt x="74874" y="27439"/>
                  </a:lnTo>
                  <a:lnTo>
                    <a:pt x="34902" y="46400"/>
                  </a:lnTo>
                  <a:lnTo>
                    <a:pt x="0" y="93684"/>
                  </a:lnTo>
                  <a:lnTo>
                    <a:pt x="0" y="157594"/>
                  </a:lnTo>
                  <a:lnTo>
                    <a:pt x="9131" y="132689"/>
                  </a:lnTo>
                  <a:lnTo>
                    <a:pt x="34902" y="110309"/>
                  </a:lnTo>
                  <a:lnTo>
                    <a:pt x="74874" y="91349"/>
                  </a:lnTo>
                  <a:lnTo>
                    <a:pt x="126612" y="76700"/>
                  </a:lnTo>
                  <a:lnTo>
                    <a:pt x="187679" y="67256"/>
                  </a:lnTo>
                  <a:lnTo>
                    <a:pt x="255638" y="63910"/>
                  </a:lnTo>
                  <a:lnTo>
                    <a:pt x="255638" y="0"/>
                  </a:lnTo>
                  <a:close/>
                </a:path>
              </a:pathLst>
            </a:custGeom>
            <a:solidFill>
              <a:srgbClr val="AA23CD"/>
            </a:solidFill>
          </p:spPr>
          <p:txBody>
            <a:bodyPr wrap="square" lIns="0" tIns="0" rIns="0" bIns="0" rtlCol="0"/>
            <a:lstStyle/>
            <a:p>
              <a:endParaRPr/>
            </a:p>
          </p:txBody>
        </p:sp>
        <p:sp>
          <p:nvSpPr>
            <p:cNvPr id="18" name="object 18"/>
            <p:cNvSpPr/>
            <p:nvPr/>
          </p:nvSpPr>
          <p:spPr>
            <a:xfrm>
              <a:off x="6282658" y="5003135"/>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19" name="object 19"/>
            <p:cNvPicPr/>
            <p:nvPr/>
          </p:nvPicPr>
          <p:blipFill>
            <a:blip r:embed="rId4" cstate="print"/>
            <a:stretch>
              <a:fillRect/>
            </a:stretch>
          </p:blipFill>
          <p:spPr>
            <a:xfrm>
              <a:off x="6236208" y="5269991"/>
              <a:ext cx="347471" cy="371856"/>
            </a:xfrm>
            <a:prstGeom prst="rect">
              <a:avLst/>
            </a:prstGeom>
          </p:spPr>
        </p:pic>
        <p:sp>
          <p:nvSpPr>
            <p:cNvPr id="20" name="object 20"/>
            <p:cNvSpPr/>
            <p:nvPr/>
          </p:nvSpPr>
          <p:spPr>
            <a:xfrm>
              <a:off x="6282629" y="5417619"/>
              <a:ext cx="255904" cy="154940"/>
            </a:xfrm>
            <a:custGeom>
              <a:avLst/>
              <a:gdLst/>
              <a:ahLst/>
              <a:cxnLst/>
              <a:rect l="l" t="t" r="r" b="b"/>
              <a:pathLst>
                <a:path w="255904" h="154939">
                  <a:moveTo>
                    <a:pt x="15360" y="0"/>
                  </a:moveTo>
                  <a:lnTo>
                    <a:pt x="12588" y="2800"/>
                  </a:lnTo>
                  <a:lnTo>
                    <a:pt x="10180" y="5648"/>
                  </a:lnTo>
                  <a:lnTo>
                    <a:pt x="8148" y="8533"/>
                  </a:lnTo>
                  <a:lnTo>
                    <a:pt x="0" y="33483"/>
                  </a:lnTo>
                  <a:lnTo>
                    <a:pt x="9685" y="57513"/>
                  </a:lnTo>
                  <a:lnTo>
                    <a:pt x="35454" y="79534"/>
                  </a:lnTo>
                  <a:lnTo>
                    <a:pt x="75556" y="98457"/>
                  </a:lnTo>
                  <a:lnTo>
                    <a:pt x="128241" y="113196"/>
                  </a:lnTo>
                  <a:lnTo>
                    <a:pt x="191759" y="122662"/>
                  </a:lnTo>
                  <a:lnTo>
                    <a:pt x="191759" y="154618"/>
                  </a:lnTo>
                  <a:lnTo>
                    <a:pt x="255668" y="93684"/>
                  </a:lnTo>
                  <a:lnTo>
                    <a:pt x="191759" y="26798"/>
                  </a:lnTo>
                  <a:lnTo>
                    <a:pt x="191759" y="58754"/>
                  </a:lnTo>
                  <a:lnTo>
                    <a:pt x="133799" y="50399"/>
                  </a:lnTo>
                  <a:lnTo>
                    <a:pt x="83730" y="37372"/>
                  </a:lnTo>
                  <a:lnTo>
                    <a:pt x="43575" y="20348"/>
                  </a:lnTo>
                  <a:lnTo>
                    <a:pt x="15360" y="0"/>
                  </a:lnTo>
                  <a:close/>
                </a:path>
              </a:pathLst>
            </a:custGeom>
            <a:solidFill>
              <a:srgbClr val="A6A6A6"/>
            </a:solidFill>
          </p:spPr>
          <p:txBody>
            <a:bodyPr wrap="square" lIns="0" tIns="0" rIns="0" bIns="0" rtlCol="0"/>
            <a:lstStyle/>
            <a:p>
              <a:endParaRPr/>
            </a:p>
          </p:txBody>
        </p:sp>
        <p:sp>
          <p:nvSpPr>
            <p:cNvPr id="21" name="object 21"/>
            <p:cNvSpPr/>
            <p:nvPr/>
          </p:nvSpPr>
          <p:spPr>
            <a:xfrm>
              <a:off x="6282659" y="5291980"/>
              <a:ext cx="255904" cy="158115"/>
            </a:xfrm>
            <a:custGeom>
              <a:avLst/>
              <a:gdLst/>
              <a:ahLst/>
              <a:cxnLst/>
              <a:rect l="l" t="t" r="r" b="b"/>
              <a:pathLst>
                <a:path w="255904" h="158114">
                  <a:moveTo>
                    <a:pt x="255638" y="0"/>
                  </a:moveTo>
                  <a:lnTo>
                    <a:pt x="187679" y="3346"/>
                  </a:lnTo>
                  <a:lnTo>
                    <a:pt x="126612" y="12790"/>
                  </a:lnTo>
                  <a:lnTo>
                    <a:pt x="74874" y="27438"/>
                  </a:lnTo>
                  <a:lnTo>
                    <a:pt x="34902" y="46399"/>
                  </a:lnTo>
                  <a:lnTo>
                    <a:pt x="0" y="93682"/>
                  </a:lnTo>
                  <a:lnTo>
                    <a:pt x="0" y="157593"/>
                  </a:lnTo>
                  <a:lnTo>
                    <a:pt x="9131" y="132688"/>
                  </a:lnTo>
                  <a:lnTo>
                    <a:pt x="34902" y="110309"/>
                  </a:lnTo>
                  <a:lnTo>
                    <a:pt x="74874" y="91348"/>
                  </a:lnTo>
                  <a:lnTo>
                    <a:pt x="126612" y="76699"/>
                  </a:lnTo>
                  <a:lnTo>
                    <a:pt x="187679" y="67255"/>
                  </a:lnTo>
                  <a:lnTo>
                    <a:pt x="255638" y="63908"/>
                  </a:lnTo>
                  <a:lnTo>
                    <a:pt x="255638" y="0"/>
                  </a:lnTo>
                  <a:close/>
                </a:path>
              </a:pathLst>
            </a:custGeom>
            <a:solidFill>
              <a:srgbClr val="858585"/>
            </a:solidFill>
          </p:spPr>
          <p:txBody>
            <a:bodyPr wrap="square" lIns="0" tIns="0" rIns="0" bIns="0" rtlCol="0"/>
            <a:lstStyle/>
            <a:p>
              <a:endParaRPr/>
            </a:p>
          </p:txBody>
        </p:sp>
        <p:sp>
          <p:nvSpPr>
            <p:cNvPr id="22" name="object 22"/>
            <p:cNvSpPr/>
            <p:nvPr/>
          </p:nvSpPr>
          <p:spPr>
            <a:xfrm>
              <a:off x="6282658" y="5291980"/>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A6A6A6"/>
              </a:solidFill>
            </a:ln>
          </p:spPr>
          <p:txBody>
            <a:bodyPr wrap="square" lIns="0" tIns="0" rIns="0" bIns="0" rtlCol="0"/>
            <a:lstStyle/>
            <a:p>
              <a:endParaRPr/>
            </a:p>
          </p:txBody>
        </p:sp>
        <p:pic>
          <p:nvPicPr>
            <p:cNvPr id="23" name="object 23"/>
            <p:cNvPicPr/>
            <p:nvPr/>
          </p:nvPicPr>
          <p:blipFill>
            <a:blip r:embed="rId5" cstate="print"/>
            <a:stretch>
              <a:fillRect/>
            </a:stretch>
          </p:blipFill>
          <p:spPr>
            <a:xfrm>
              <a:off x="6236208" y="5556503"/>
              <a:ext cx="347471" cy="374903"/>
            </a:xfrm>
            <a:prstGeom prst="rect">
              <a:avLst/>
            </a:prstGeom>
          </p:spPr>
        </p:pic>
        <p:sp>
          <p:nvSpPr>
            <p:cNvPr id="24" name="object 24"/>
            <p:cNvSpPr/>
            <p:nvPr/>
          </p:nvSpPr>
          <p:spPr>
            <a:xfrm>
              <a:off x="6282629" y="5706462"/>
              <a:ext cx="255904" cy="154940"/>
            </a:xfrm>
            <a:custGeom>
              <a:avLst/>
              <a:gdLst/>
              <a:ahLst/>
              <a:cxnLst/>
              <a:rect l="l" t="t" r="r" b="b"/>
              <a:pathLst>
                <a:path w="255904" h="154939">
                  <a:moveTo>
                    <a:pt x="15360" y="0"/>
                  </a:moveTo>
                  <a:lnTo>
                    <a:pt x="12588" y="2800"/>
                  </a:lnTo>
                  <a:lnTo>
                    <a:pt x="10180" y="5648"/>
                  </a:lnTo>
                  <a:lnTo>
                    <a:pt x="8148" y="8533"/>
                  </a:lnTo>
                  <a:lnTo>
                    <a:pt x="0" y="33484"/>
                  </a:lnTo>
                  <a:lnTo>
                    <a:pt x="9685" y="57514"/>
                  </a:lnTo>
                  <a:lnTo>
                    <a:pt x="35454" y="79534"/>
                  </a:lnTo>
                  <a:lnTo>
                    <a:pt x="75556" y="98458"/>
                  </a:lnTo>
                  <a:lnTo>
                    <a:pt x="128241" y="113197"/>
                  </a:lnTo>
                  <a:lnTo>
                    <a:pt x="191759" y="122663"/>
                  </a:lnTo>
                  <a:lnTo>
                    <a:pt x="191759" y="154618"/>
                  </a:lnTo>
                  <a:lnTo>
                    <a:pt x="255668" y="93683"/>
                  </a:lnTo>
                  <a:lnTo>
                    <a:pt x="191759" y="26799"/>
                  </a:lnTo>
                  <a:lnTo>
                    <a:pt x="191759" y="58753"/>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25" name="object 25"/>
            <p:cNvSpPr/>
            <p:nvPr/>
          </p:nvSpPr>
          <p:spPr>
            <a:xfrm>
              <a:off x="6282659" y="5580824"/>
              <a:ext cx="255904" cy="158115"/>
            </a:xfrm>
            <a:custGeom>
              <a:avLst/>
              <a:gdLst/>
              <a:ahLst/>
              <a:cxnLst/>
              <a:rect l="l" t="t" r="r" b="b"/>
              <a:pathLst>
                <a:path w="255904" h="158114">
                  <a:moveTo>
                    <a:pt x="255638" y="0"/>
                  </a:moveTo>
                  <a:lnTo>
                    <a:pt x="187679" y="3346"/>
                  </a:lnTo>
                  <a:lnTo>
                    <a:pt x="126612" y="12790"/>
                  </a:lnTo>
                  <a:lnTo>
                    <a:pt x="74874" y="27439"/>
                  </a:lnTo>
                  <a:lnTo>
                    <a:pt x="34902" y="46399"/>
                  </a:lnTo>
                  <a:lnTo>
                    <a:pt x="0" y="93683"/>
                  </a:lnTo>
                  <a:lnTo>
                    <a:pt x="0" y="157593"/>
                  </a:lnTo>
                  <a:lnTo>
                    <a:pt x="9131" y="132688"/>
                  </a:lnTo>
                  <a:lnTo>
                    <a:pt x="34902" y="110309"/>
                  </a:lnTo>
                  <a:lnTo>
                    <a:pt x="74874" y="91348"/>
                  </a:lnTo>
                  <a:lnTo>
                    <a:pt x="126612" y="76699"/>
                  </a:lnTo>
                  <a:lnTo>
                    <a:pt x="187679" y="67255"/>
                  </a:lnTo>
                  <a:lnTo>
                    <a:pt x="255638" y="63909"/>
                  </a:lnTo>
                  <a:lnTo>
                    <a:pt x="255638" y="0"/>
                  </a:lnTo>
                  <a:close/>
                </a:path>
              </a:pathLst>
            </a:custGeom>
            <a:solidFill>
              <a:srgbClr val="AA23CD"/>
            </a:solidFill>
          </p:spPr>
          <p:txBody>
            <a:bodyPr wrap="square" lIns="0" tIns="0" rIns="0" bIns="0" rtlCol="0"/>
            <a:lstStyle/>
            <a:p>
              <a:endParaRPr/>
            </a:p>
          </p:txBody>
        </p:sp>
        <p:sp>
          <p:nvSpPr>
            <p:cNvPr id="26" name="object 26"/>
            <p:cNvSpPr/>
            <p:nvPr/>
          </p:nvSpPr>
          <p:spPr>
            <a:xfrm>
              <a:off x="6282658" y="5580824"/>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27" name="object 27"/>
            <p:cNvPicPr/>
            <p:nvPr/>
          </p:nvPicPr>
          <p:blipFill>
            <a:blip r:embed="rId6" cstate="print"/>
            <a:stretch>
              <a:fillRect/>
            </a:stretch>
          </p:blipFill>
          <p:spPr>
            <a:xfrm>
              <a:off x="6236208" y="5846063"/>
              <a:ext cx="347471" cy="371856"/>
            </a:xfrm>
            <a:prstGeom prst="rect">
              <a:avLst/>
            </a:prstGeom>
          </p:spPr>
        </p:pic>
        <p:sp>
          <p:nvSpPr>
            <p:cNvPr id="28" name="object 28"/>
            <p:cNvSpPr/>
            <p:nvPr/>
          </p:nvSpPr>
          <p:spPr>
            <a:xfrm>
              <a:off x="6282629" y="5995306"/>
              <a:ext cx="255904" cy="154940"/>
            </a:xfrm>
            <a:custGeom>
              <a:avLst/>
              <a:gdLst/>
              <a:ahLst/>
              <a:cxnLst/>
              <a:rect l="l" t="t" r="r" b="b"/>
              <a:pathLst>
                <a:path w="255904" h="154939">
                  <a:moveTo>
                    <a:pt x="15360" y="0"/>
                  </a:moveTo>
                  <a:lnTo>
                    <a:pt x="12588" y="2800"/>
                  </a:lnTo>
                  <a:lnTo>
                    <a:pt x="10180" y="5648"/>
                  </a:lnTo>
                  <a:lnTo>
                    <a:pt x="8148" y="8533"/>
                  </a:lnTo>
                  <a:lnTo>
                    <a:pt x="0" y="33484"/>
                  </a:lnTo>
                  <a:lnTo>
                    <a:pt x="9685" y="57514"/>
                  </a:lnTo>
                  <a:lnTo>
                    <a:pt x="35454" y="79534"/>
                  </a:lnTo>
                  <a:lnTo>
                    <a:pt x="75556" y="98458"/>
                  </a:lnTo>
                  <a:lnTo>
                    <a:pt x="128241" y="113197"/>
                  </a:lnTo>
                  <a:lnTo>
                    <a:pt x="191759" y="122663"/>
                  </a:lnTo>
                  <a:lnTo>
                    <a:pt x="191759" y="154618"/>
                  </a:lnTo>
                  <a:lnTo>
                    <a:pt x="255668" y="93683"/>
                  </a:lnTo>
                  <a:lnTo>
                    <a:pt x="191759" y="26799"/>
                  </a:lnTo>
                  <a:lnTo>
                    <a:pt x="191759" y="58753"/>
                  </a:lnTo>
                  <a:lnTo>
                    <a:pt x="133799" y="50399"/>
                  </a:lnTo>
                  <a:lnTo>
                    <a:pt x="83730" y="37372"/>
                  </a:lnTo>
                  <a:lnTo>
                    <a:pt x="43575" y="20348"/>
                  </a:lnTo>
                  <a:lnTo>
                    <a:pt x="15360" y="0"/>
                  </a:lnTo>
                  <a:close/>
                </a:path>
              </a:pathLst>
            </a:custGeom>
            <a:solidFill>
              <a:srgbClr val="A6A6A6"/>
            </a:solidFill>
          </p:spPr>
          <p:txBody>
            <a:bodyPr wrap="square" lIns="0" tIns="0" rIns="0" bIns="0" rtlCol="0"/>
            <a:lstStyle/>
            <a:p>
              <a:endParaRPr/>
            </a:p>
          </p:txBody>
        </p:sp>
        <p:sp>
          <p:nvSpPr>
            <p:cNvPr id="29" name="object 29"/>
            <p:cNvSpPr/>
            <p:nvPr/>
          </p:nvSpPr>
          <p:spPr>
            <a:xfrm>
              <a:off x="6282659" y="5869668"/>
              <a:ext cx="255904" cy="158115"/>
            </a:xfrm>
            <a:custGeom>
              <a:avLst/>
              <a:gdLst/>
              <a:ahLst/>
              <a:cxnLst/>
              <a:rect l="l" t="t" r="r" b="b"/>
              <a:pathLst>
                <a:path w="255904" h="158114">
                  <a:moveTo>
                    <a:pt x="255638" y="0"/>
                  </a:moveTo>
                  <a:lnTo>
                    <a:pt x="187679" y="3346"/>
                  </a:lnTo>
                  <a:lnTo>
                    <a:pt x="126612" y="12790"/>
                  </a:lnTo>
                  <a:lnTo>
                    <a:pt x="74874" y="27439"/>
                  </a:lnTo>
                  <a:lnTo>
                    <a:pt x="34902" y="46399"/>
                  </a:lnTo>
                  <a:lnTo>
                    <a:pt x="0" y="93683"/>
                  </a:lnTo>
                  <a:lnTo>
                    <a:pt x="0" y="157593"/>
                  </a:lnTo>
                  <a:lnTo>
                    <a:pt x="9131" y="132688"/>
                  </a:lnTo>
                  <a:lnTo>
                    <a:pt x="34902" y="110309"/>
                  </a:lnTo>
                  <a:lnTo>
                    <a:pt x="74874" y="91348"/>
                  </a:lnTo>
                  <a:lnTo>
                    <a:pt x="126612" y="76700"/>
                  </a:lnTo>
                  <a:lnTo>
                    <a:pt x="187679" y="67256"/>
                  </a:lnTo>
                  <a:lnTo>
                    <a:pt x="255638" y="63909"/>
                  </a:lnTo>
                  <a:lnTo>
                    <a:pt x="255638" y="0"/>
                  </a:lnTo>
                  <a:close/>
                </a:path>
              </a:pathLst>
            </a:custGeom>
            <a:solidFill>
              <a:srgbClr val="858585"/>
            </a:solidFill>
          </p:spPr>
          <p:txBody>
            <a:bodyPr wrap="square" lIns="0" tIns="0" rIns="0" bIns="0" rtlCol="0"/>
            <a:lstStyle/>
            <a:p>
              <a:endParaRPr/>
            </a:p>
          </p:txBody>
        </p:sp>
        <p:sp>
          <p:nvSpPr>
            <p:cNvPr id="30" name="object 30"/>
            <p:cNvSpPr/>
            <p:nvPr/>
          </p:nvSpPr>
          <p:spPr>
            <a:xfrm>
              <a:off x="6282658" y="5869668"/>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A6A6A6"/>
              </a:solidFill>
            </a:ln>
          </p:spPr>
          <p:txBody>
            <a:bodyPr wrap="square" lIns="0" tIns="0" rIns="0" bIns="0" rtlCol="0"/>
            <a:lstStyle/>
            <a:p>
              <a:endParaRPr/>
            </a:p>
          </p:txBody>
        </p:sp>
        <p:pic>
          <p:nvPicPr>
            <p:cNvPr id="31" name="object 31"/>
            <p:cNvPicPr/>
            <p:nvPr/>
          </p:nvPicPr>
          <p:blipFill>
            <a:blip r:embed="rId7" cstate="print"/>
            <a:stretch>
              <a:fillRect/>
            </a:stretch>
          </p:blipFill>
          <p:spPr>
            <a:xfrm>
              <a:off x="6236208" y="6135623"/>
              <a:ext cx="347471" cy="371855"/>
            </a:xfrm>
            <a:prstGeom prst="rect">
              <a:avLst/>
            </a:prstGeom>
          </p:spPr>
        </p:pic>
        <p:sp>
          <p:nvSpPr>
            <p:cNvPr id="32" name="object 32"/>
            <p:cNvSpPr/>
            <p:nvPr/>
          </p:nvSpPr>
          <p:spPr>
            <a:xfrm>
              <a:off x="6282629" y="6284152"/>
              <a:ext cx="255904" cy="154940"/>
            </a:xfrm>
            <a:custGeom>
              <a:avLst/>
              <a:gdLst/>
              <a:ahLst/>
              <a:cxnLst/>
              <a:rect l="l" t="t" r="r" b="b"/>
              <a:pathLst>
                <a:path w="255904" h="154939">
                  <a:moveTo>
                    <a:pt x="15360" y="0"/>
                  </a:moveTo>
                  <a:lnTo>
                    <a:pt x="12588" y="2800"/>
                  </a:lnTo>
                  <a:lnTo>
                    <a:pt x="10180" y="5648"/>
                  </a:lnTo>
                  <a:lnTo>
                    <a:pt x="8148" y="8533"/>
                  </a:lnTo>
                  <a:lnTo>
                    <a:pt x="0" y="33484"/>
                  </a:lnTo>
                  <a:lnTo>
                    <a:pt x="9685" y="57514"/>
                  </a:lnTo>
                  <a:lnTo>
                    <a:pt x="35454" y="79534"/>
                  </a:lnTo>
                  <a:lnTo>
                    <a:pt x="75556" y="98458"/>
                  </a:lnTo>
                  <a:lnTo>
                    <a:pt x="128241" y="113197"/>
                  </a:lnTo>
                  <a:lnTo>
                    <a:pt x="191759" y="122663"/>
                  </a:lnTo>
                  <a:lnTo>
                    <a:pt x="191759" y="154618"/>
                  </a:lnTo>
                  <a:lnTo>
                    <a:pt x="255668" y="93683"/>
                  </a:lnTo>
                  <a:lnTo>
                    <a:pt x="191759" y="26799"/>
                  </a:lnTo>
                  <a:lnTo>
                    <a:pt x="191759" y="58753"/>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33" name="object 33"/>
            <p:cNvSpPr/>
            <p:nvPr/>
          </p:nvSpPr>
          <p:spPr>
            <a:xfrm>
              <a:off x="6282659" y="6158514"/>
              <a:ext cx="255904" cy="158115"/>
            </a:xfrm>
            <a:custGeom>
              <a:avLst/>
              <a:gdLst/>
              <a:ahLst/>
              <a:cxnLst/>
              <a:rect l="l" t="t" r="r" b="b"/>
              <a:pathLst>
                <a:path w="255904" h="158114">
                  <a:moveTo>
                    <a:pt x="255638" y="0"/>
                  </a:moveTo>
                  <a:lnTo>
                    <a:pt x="187679" y="3346"/>
                  </a:lnTo>
                  <a:lnTo>
                    <a:pt x="126612" y="12790"/>
                  </a:lnTo>
                  <a:lnTo>
                    <a:pt x="74874" y="27439"/>
                  </a:lnTo>
                  <a:lnTo>
                    <a:pt x="34902" y="46399"/>
                  </a:lnTo>
                  <a:lnTo>
                    <a:pt x="0" y="93683"/>
                  </a:lnTo>
                  <a:lnTo>
                    <a:pt x="0" y="157593"/>
                  </a:lnTo>
                  <a:lnTo>
                    <a:pt x="9131" y="132688"/>
                  </a:lnTo>
                  <a:lnTo>
                    <a:pt x="34902" y="110309"/>
                  </a:lnTo>
                  <a:lnTo>
                    <a:pt x="74874" y="91348"/>
                  </a:lnTo>
                  <a:lnTo>
                    <a:pt x="126612" y="76700"/>
                  </a:lnTo>
                  <a:lnTo>
                    <a:pt x="187679" y="67256"/>
                  </a:lnTo>
                  <a:lnTo>
                    <a:pt x="255638" y="63909"/>
                  </a:lnTo>
                  <a:lnTo>
                    <a:pt x="255638" y="0"/>
                  </a:lnTo>
                  <a:close/>
                </a:path>
              </a:pathLst>
            </a:custGeom>
            <a:solidFill>
              <a:srgbClr val="AA23CD"/>
            </a:solidFill>
          </p:spPr>
          <p:txBody>
            <a:bodyPr wrap="square" lIns="0" tIns="0" rIns="0" bIns="0" rtlCol="0"/>
            <a:lstStyle/>
            <a:p>
              <a:endParaRPr/>
            </a:p>
          </p:txBody>
        </p:sp>
        <p:sp>
          <p:nvSpPr>
            <p:cNvPr id="34" name="object 34"/>
            <p:cNvSpPr/>
            <p:nvPr/>
          </p:nvSpPr>
          <p:spPr>
            <a:xfrm>
              <a:off x="6282658" y="6158514"/>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sp>
        <p:nvSpPr>
          <p:cNvPr id="35" name="object 35"/>
          <p:cNvSpPr txBox="1"/>
          <p:nvPr/>
        </p:nvSpPr>
        <p:spPr>
          <a:xfrm>
            <a:off x="2034540" y="5136388"/>
            <a:ext cx="2851150" cy="1363980"/>
          </a:xfrm>
          <a:prstGeom prst="rect">
            <a:avLst/>
          </a:prstGeom>
        </p:spPr>
        <p:txBody>
          <a:bodyPr vert="horz" wrap="square" lIns="0" tIns="13335" rIns="0" bIns="0" rtlCol="0">
            <a:spAutoFit/>
          </a:bodyPr>
          <a:lstStyle/>
          <a:p>
            <a:pPr marL="38100" marR="30480" algn="just">
              <a:lnSpc>
                <a:spcPct val="99700"/>
              </a:lnSpc>
              <a:spcBef>
                <a:spcPts val="105"/>
              </a:spcBef>
            </a:pPr>
            <a:r>
              <a:rPr sz="2200" spc="90" dirty="0">
                <a:solidFill>
                  <a:srgbClr val="D32CFF"/>
                </a:solidFill>
                <a:latin typeface="Arial MT"/>
                <a:cs typeface="Arial MT"/>
              </a:rPr>
              <a:t>print(</a:t>
            </a:r>
            <a:r>
              <a:rPr sz="2200" spc="90" dirty="0">
                <a:solidFill>
                  <a:srgbClr val="FFFFFF"/>
                </a:solidFill>
                <a:latin typeface="Arial MT"/>
                <a:cs typeface="Arial MT"/>
              </a:rPr>
              <a:t>line_1</a:t>
            </a:r>
            <a:r>
              <a:rPr sz="2200" spc="90" dirty="0">
                <a:solidFill>
                  <a:srgbClr val="D32CFF"/>
                </a:solidFill>
                <a:latin typeface="Arial MT"/>
                <a:cs typeface="Arial MT"/>
              </a:rPr>
              <a:t>)</a:t>
            </a:r>
            <a:r>
              <a:rPr sz="2200" spc="-25" dirty="0">
                <a:solidFill>
                  <a:srgbClr val="D32CFF"/>
                </a:solidFill>
                <a:latin typeface="Arial MT"/>
                <a:cs typeface="Arial MT"/>
              </a:rPr>
              <a:t> </a:t>
            </a:r>
            <a:r>
              <a:rPr sz="3300" spc="-15" baseline="-5050" dirty="0">
                <a:solidFill>
                  <a:srgbClr val="A6A6A6"/>
                </a:solidFill>
                <a:latin typeface="Arial MT"/>
                <a:cs typeface="Arial MT"/>
              </a:rPr>
              <a:t>#</a:t>
            </a:r>
            <a:r>
              <a:rPr sz="3300" spc="-127" baseline="-5050" dirty="0">
                <a:solidFill>
                  <a:srgbClr val="A6A6A6"/>
                </a:solidFill>
                <a:latin typeface="Arial MT"/>
                <a:cs typeface="Arial MT"/>
              </a:rPr>
              <a:t> </a:t>
            </a:r>
            <a:r>
              <a:rPr sz="3300" spc="142" baseline="-5050" dirty="0">
                <a:solidFill>
                  <a:srgbClr val="A6A6A6"/>
                </a:solidFill>
                <a:latin typeface="Arial MT"/>
                <a:cs typeface="Arial MT"/>
              </a:rPr>
              <a:t>‘a\n</a:t>
            </a:r>
            <a:r>
              <a:rPr sz="3300" spc="142" baseline="-5050" dirty="0">
                <a:solidFill>
                  <a:srgbClr val="D32CFF"/>
                </a:solidFill>
                <a:latin typeface="Arial MT"/>
                <a:cs typeface="Arial MT"/>
              </a:rPr>
              <a:t>\n</a:t>
            </a:r>
            <a:r>
              <a:rPr sz="3300" spc="142" baseline="-5050" dirty="0">
                <a:solidFill>
                  <a:srgbClr val="A6A6A6"/>
                </a:solidFill>
                <a:latin typeface="Arial MT"/>
                <a:cs typeface="Arial MT"/>
              </a:rPr>
              <a:t>’ </a:t>
            </a:r>
            <a:r>
              <a:rPr sz="3300" spc="-900" baseline="-5050" dirty="0">
                <a:solidFill>
                  <a:srgbClr val="A6A6A6"/>
                </a:solidFill>
                <a:latin typeface="Arial MT"/>
                <a:cs typeface="Arial MT"/>
              </a:rPr>
              <a:t> </a:t>
            </a:r>
            <a:r>
              <a:rPr sz="2200" spc="90" dirty="0">
                <a:solidFill>
                  <a:srgbClr val="D32CFF"/>
                </a:solidFill>
                <a:latin typeface="Arial MT"/>
                <a:cs typeface="Arial MT"/>
              </a:rPr>
              <a:t>print(</a:t>
            </a:r>
            <a:r>
              <a:rPr sz="2200" spc="90" dirty="0">
                <a:solidFill>
                  <a:srgbClr val="FFFFFF"/>
                </a:solidFill>
                <a:latin typeface="Arial MT"/>
                <a:cs typeface="Arial MT"/>
              </a:rPr>
              <a:t>line_2</a:t>
            </a:r>
            <a:r>
              <a:rPr sz="2200" spc="90" dirty="0">
                <a:solidFill>
                  <a:srgbClr val="D32CFF"/>
                </a:solidFill>
                <a:latin typeface="Arial MT"/>
                <a:cs typeface="Arial MT"/>
              </a:rPr>
              <a:t>)</a:t>
            </a:r>
            <a:r>
              <a:rPr sz="2200" spc="-30" dirty="0">
                <a:solidFill>
                  <a:srgbClr val="D32CFF"/>
                </a:solidFill>
                <a:latin typeface="Arial MT"/>
                <a:cs typeface="Arial MT"/>
              </a:rPr>
              <a:t> </a:t>
            </a:r>
            <a:r>
              <a:rPr sz="3300" spc="-15" baseline="-6313" dirty="0">
                <a:solidFill>
                  <a:srgbClr val="A6A6A6"/>
                </a:solidFill>
                <a:latin typeface="Arial MT"/>
                <a:cs typeface="Arial MT"/>
              </a:rPr>
              <a:t>#</a:t>
            </a:r>
            <a:r>
              <a:rPr sz="3300" spc="-135" baseline="-6313" dirty="0">
                <a:solidFill>
                  <a:srgbClr val="A6A6A6"/>
                </a:solidFill>
                <a:latin typeface="Arial MT"/>
                <a:cs typeface="Arial MT"/>
              </a:rPr>
              <a:t> </a:t>
            </a:r>
            <a:r>
              <a:rPr sz="3300" spc="157" baseline="-6313" dirty="0">
                <a:solidFill>
                  <a:srgbClr val="A6A6A6"/>
                </a:solidFill>
                <a:latin typeface="Arial MT"/>
                <a:cs typeface="Arial MT"/>
              </a:rPr>
              <a:t>‘b\n</a:t>
            </a:r>
            <a:r>
              <a:rPr sz="3300" spc="157" baseline="-6313" dirty="0">
                <a:solidFill>
                  <a:srgbClr val="D32CFF"/>
                </a:solidFill>
                <a:latin typeface="Arial MT"/>
                <a:cs typeface="Arial MT"/>
              </a:rPr>
              <a:t>\n</a:t>
            </a:r>
            <a:r>
              <a:rPr sz="3300" spc="157" baseline="-6313" dirty="0">
                <a:solidFill>
                  <a:srgbClr val="A6A6A6"/>
                </a:solidFill>
                <a:latin typeface="Arial MT"/>
                <a:cs typeface="Arial MT"/>
              </a:rPr>
              <a:t>’ </a:t>
            </a:r>
            <a:r>
              <a:rPr sz="3300" spc="-900" baseline="-6313" dirty="0">
                <a:solidFill>
                  <a:srgbClr val="A6A6A6"/>
                </a:solidFill>
                <a:latin typeface="Arial MT"/>
                <a:cs typeface="Arial MT"/>
              </a:rPr>
              <a:t> </a:t>
            </a:r>
            <a:r>
              <a:rPr sz="2200" spc="90" dirty="0">
                <a:solidFill>
                  <a:srgbClr val="D32CFF"/>
                </a:solidFill>
                <a:latin typeface="Arial MT"/>
                <a:cs typeface="Arial MT"/>
              </a:rPr>
              <a:t>print(</a:t>
            </a:r>
            <a:r>
              <a:rPr sz="2200" spc="90" dirty="0">
                <a:solidFill>
                  <a:srgbClr val="FFFFFF"/>
                </a:solidFill>
                <a:latin typeface="Arial MT"/>
                <a:cs typeface="Arial MT"/>
              </a:rPr>
              <a:t>line_3</a:t>
            </a:r>
            <a:r>
              <a:rPr sz="2200" spc="90" dirty="0">
                <a:solidFill>
                  <a:srgbClr val="D32CFF"/>
                </a:solidFill>
                <a:latin typeface="Arial MT"/>
                <a:cs typeface="Arial MT"/>
              </a:rPr>
              <a:t>)</a:t>
            </a:r>
            <a:r>
              <a:rPr sz="2200" spc="-15" dirty="0">
                <a:solidFill>
                  <a:srgbClr val="D32CFF"/>
                </a:solidFill>
                <a:latin typeface="Arial MT"/>
                <a:cs typeface="Arial MT"/>
              </a:rPr>
              <a:t> </a:t>
            </a:r>
            <a:r>
              <a:rPr sz="3300" spc="-15" baseline="-3787" dirty="0">
                <a:solidFill>
                  <a:srgbClr val="A6A6A6"/>
                </a:solidFill>
                <a:latin typeface="Arial MT"/>
                <a:cs typeface="Arial MT"/>
              </a:rPr>
              <a:t>#</a:t>
            </a:r>
            <a:r>
              <a:rPr sz="3300" spc="-120" baseline="-3787" dirty="0">
                <a:solidFill>
                  <a:srgbClr val="A6A6A6"/>
                </a:solidFill>
                <a:latin typeface="Arial MT"/>
                <a:cs typeface="Arial MT"/>
              </a:rPr>
              <a:t> </a:t>
            </a:r>
            <a:r>
              <a:rPr sz="3300" spc="165" baseline="-3787" dirty="0">
                <a:solidFill>
                  <a:srgbClr val="A6A6A6"/>
                </a:solidFill>
                <a:latin typeface="Arial MT"/>
                <a:cs typeface="Arial MT"/>
              </a:rPr>
              <a:t>‘c\n</a:t>
            </a:r>
            <a:r>
              <a:rPr sz="3300" spc="165" baseline="-3787" dirty="0">
                <a:solidFill>
                  <a:srgbClr val="D32CFF"/>
                </a:solidFill>
                <a:latin typeface="Arial MT"/>
                <a:cs typeface="Arial MT"/>
              </a:rPr>
              <a:t>\n</a:t>
            </a:r>
            <a:r>
              <a:rPr sz="3300" spc="165" baseline="-3787" dirty="0">
                <a:solidFill>
                  <a:srgbClr val="A6A6A6"/>
                </a:solidFill>
                <a:latin typeface="Arial MT"/>
                <a:cs typeface="Arial MT"/>
              </a:rPr>
              <a:t>’ </a:t>
            </a:r>
            <a:r>
              <a:rPr sz="3300" spc="-900" baseline="-3787" dirty="0">
                <a:solidFill>
                  <a:srgbClr val="A6A6A6"/>
                </a:solidFill>
                <a:latin typeface="Arial MT"/>
                <a:cs typeface="Arial MT"/>
              </a:rPr>
              <a:t> </a:t>
            </a:r>
            <a:r>
              <a:rPr sz="2200" spc="120" dirty="0">
                <a:solidFill>
                  <a:srgbClr val="D32CFF"/>
                </a:solidFill>
                <a:latin typeface="Arial MT"/>
                <a:cs typeface="Arial MT"/>
              </a:rPr>
              <a:t>print(</a:t>
            </a:r>
            <a:r>
              <a:rPr sz="2200" spc="120" dirty="0">
                <a:solidFill>
                  <a:srgbClr val="00B050"/>
                </a:solidFill>
                <a:latin typeface="Arial MT"/>
                <a:cs typeface="Arial MT"/>
              </a:rPr>
              <a:t>‘Good</a:t>
            </a:r>
            <a:r>
              <a:rPr sz="2200" spc="-75" dirty="0">
                <a:solidFill>
                  <a:srgbClr val="00B050"/>
                </a:solidFill>
                <a:latin typeface="Arial MT"/>
                <a:cs typeface="Arial MT"/>
              </a:rPr>
              <a:t> </a:t>
            </a:r>
            <a:r>
              <a:rPr sz="2200" spc="100" dirty="0">
                <a:solidFill>
                  <a:srgbClr val="00B050"/>
                </a:solidFill>
                <a:latin typeface="Arial MT"/>
                <a:cs typeface="Arial MT"/>
              </a:rPr>
              <a:t>bye’</a:t>
            </a:r>
            <a:r>
              <a:rPr sz="2200" spc="100" dirty="0">
                <a:solidFill>
                  <a:srgbClr val="D32CFF"/>
                </a:solidFill>
                <a:latin typeface="Arial MT"/>
                <a:cs typeface="Arial MT"/>
              </a:rPr>
              <a:t>)</a:t>
            </a:r>
            <a:endParaRPr sz="2200">
              <a:latin typeface="Arial MT"/>
              <a:cs typeface="Arial MT"/>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284536" y="486156"/>
            <a:ext cx="5623560" cy="695960"/>
          </a:xfrm>
          <a:prstGeom prst="rect">
            <a:avLst/>
          </a:prstGeom>
        </p:spPr>
        <p:txBody>
          <a:bodyPr vert="horz" wrap="square" lIns="0" tIns="12700" rIns="0" bIns="0" rtlCol="0" anchor="ctr">
            <a:spAutoFit/>
          </a:bodyPr>
          <a:lstStyle/>
          <a:p>
            <a:pPr marL="12700">
              <a:lnSpc>
                <a:spcPct val="100000"/>
              </a:lnSpc>
              <a:spcBef>
                <a:spcPts val="100"/>
              </a:spcBef>
            </a:pPr>
            <a:r>
              <a:rPr spc="250" dirty="0"/>
              <a:t>String</a:t>
            </a:r>
            <a:r>
              <a:rPr spc="-155" dirty="0"/>
              <a:t> </a:t>
            </a:r>
            <a:r>
              <a:rPr spc="235" dirty="0"/>
              <a:t>strip()</a:t>
            </a:r>
            <a:r>
              <a:rPr spc="-145" dirty="0"/>
              <a:t> </a:t>
            </a:r>
            <a:r>
              <a:rPr spc="204" dirty="0"/>
              <a:t>Method</a:t>
            </a:r>
          </a:p>
        </p:txBody>
      </p:sp>
      <p:sp>
        <p:nvSpPr>
          <p:cNvPr id="3" name="object 3"/>
          <p:cNvSpPr txBox="1"/>
          <p:nvPr/>
        </p:nvSpPr>
        <p:spPr>
          <a:xfrm>
            <a:off x="2059940" y="1620013"/>
            <a:ext cx="8331200" cy="1491615"/>
          </a:xfrm>
          <a:prstGeom prst="rect">
            <a:avLst/>
          </a:prstGeom>
        </p:spPr>
        <p:txBody>
          <a:bodyPr vert="horz" wrap="square" lIns="0" tIns="10795" rIns="0" bIns="0" rtlCol="0">
            <a:spAutoFit/>
          </a:bodyPr>
          <a:lstStyle/>
          <a:p>
            <a:pPr marL="355600" marR="5080" indent="-342900">
              <a:lnSpc>
                <a:spcPct val="100299"/>
              </a:lnSpc>
              <a:spcBef>
                <a:spcPts val="85"/>
              </a:spcBef>
              <a:buChar char="•"/>
              <a:tabLst>
                <a:tab pos="354965" algn="l"/>
                <a:tab pos="355600" algn="l"/>
              </a:tabLst>
            </a:pPr>
            <a:r>
              <a:rPr sz="3200" spc="90" dirty="0">
                <a:solidFill>
                  <a:srgbClr val="FFFFFF"/>
                </a:solidFill>
                <a:latin typeface="Arial MT"/>
                <a:cs typeface="Arial MT"/>
              </a:rPr>
              <a:t>The</a:t>
            </a:r>
            <a:r>
              <a:rPr sz="3200" spc="-100" dirty="0">
                <a:solidFill>
                  <a:srgbClr val="FFFFFF"/>
                </a:solidFill>
                <a:latin typeface="Arial MT"/>
                <a:cs typeface="Arial MT"/>
              </a:rPr>
              <a:t> </a:t>
            </a:r>
            <a:r>
              <a:rPr sz="3200" spc="165" dirty="0">
                <a:solidFill>
                  <a:srgbClr val="FFFFFF"/>
                </a:solidFill>
                <a:latin typeface="Arial MT"/>
                <a:cs typeface="Arial MT"/>
              </a:rPr>
              <a:t>.</a:t>
            </a:r>
            <a:r>
              <a:rPr sz="3200" spc="165" dirty="0">
                <a:solidFill>
                  <a:srgbClr val="0070C0"/>
                </a:solidFill>
                <a:latin typeface="Arial MT"/>
                <a:cs typeface="Arial MT"/>
              </a:rPr>
              <a:t>strip()</a:t>
            </a:r>
            <a:r>
              <a:rPr sz="3200" spc="-90" dirty="0">
                <a:solidFill>
                  <a:srgbClr val="0070C0"/>
                </a:solidFill>
                <a:latin typeface="Arial MT"/>
                <a:cs typeface="Arial MT"/>
              </a:rPr>
              <a:t> </a:t>
            </a:r>
            <a:r>
              <a:rPr sz="3200" spc="175" dirty="0">
                <a:solidFill>
                  <a:srgbClr val="FFFFFF"/>
                </a:solidFill>
                <a:latin typeface="Arial MT"/>
                <a:cs typeface="Arial MT"/>
              </a:rPr>
              <a:t>method</a:t>
            </a:r>
            <a:r>
              <a:rPr sz="3200" spc="-95" dirty="0">
                <a:solidFill>
                  <a:srgbClr val="FFFFFF"/>
                </a:solidFill>
                <a:latin typeface="Arial MT"/>
                <a:cs typeface="Arial MT"/>
              </a:rPr>
              <a:t> </a:t>
            </a:r>
            <a:r>
              <a:rPr sz="3200" spc="195" dirty="0">
                <a:solidFill>
                  <a:srgbClr val="FFFFFF"/>
                </a:solidFill>
                <a:latin typeface="Arial MT"/>
                <a:cs typeface="Arial MT"/>
              </a:rPr>
              <a:t>returns</a:t>
            </a:r>
            <a:r>
              <a:rPr sz="3200" spc="-90" dirty="0">
                <a:solidFill>
                  <a:srgbClr val="FFFFFF"/>
                </a:solidFill>
                <a:latin typeface="Arial MT"/>
                <a:cs typeface="Arial MT"/>
              </a:rPr>
              <a:t> </a:t>
            </a:r>
            <a:r>
              <a:rPr sz="3200" spc="120" dirty="0">
                <a:solidFill>
                  <a:srgbClr val="FFFFFF"/>
                </a:solidFill>
                <a:latin typeface="Arial MT"/>
                <a:cs typeface="Arial MT"/>
              </a:rPr>
              <a:t>a</a:t>
            </a:r>
            <a:r>
              <a:rPr sz="3200" spc="-100" dirty="0">
                <a:solidFill>
                  <a:srgbClr val="FFFFFF"/>
                </a:solidFill>
                <a:latin typeface="Arial MT"/>
                <a:cs typeface="Arial MT"/>
              </a:rPr>
              <a:t> </a:t>
            </a:r>
            <a:r>
              <a:rPr sz="3200" spc="185" dirty="0">
                <a:solidFill>
                  <a:srgbClr val="FFFFFF"/>
                </a:solidFill>
                <a:latin typeface="Arial MT"/>
                <a:cs typeface="Arial MT"/>
              </a:rPr>
              <a:t>copy</a:t>
            </a:r>
            <a:r>
              <a:rPr sz="3200" spc="-95" dirty="0">
                <a:solidFill>
                  <a:srgbClr val="FFFFFF"/>
                </a:solidFill>
                <a:latin typeface="Arial MT"/>
                <a:cs typeface="Arial MT"/>
              </a:rPr>
              <a:t> </a:t>
            </a:r>
            <a:r>
              <a:rPr sz="3200" spc="160" dirty="0">
                <a:solidFill>
                  <a:srgbClr val="FFFFFF"/>
                </a:solidFill>
                <a:latin typeface="Arial MT"/>
                <a:cs typeface="Arial MT"/>
              </a:rPr>
              <a:t>of</a:t>
            </a:r>
            <a:r>
              <a:rPr sz="3200" spc="260" dirty="0">
                <a:solidFill>
                  <a:srgbClr val="FFFFFF"/>
                </a:solidFill>
                <a:latin typeface="Arial MT"/>
                <a:cs typeface="Arial MT"/>
              </a:rPr>
              <a:t> </a:t>
            </a:r>
            <a:r>
              <a:rPr sz="3200" spc="170" dirty="0">
                <a:solidFill>
                  <a:srgbClr val="FFFFFF"/>
                </a:solidFill>
                <a:latin typeface="Arial MT"/>
                <a:cs typeface="Arial MT"/>
              </a:rPr>
              <a:t>the </a:t>
            </a:r>
            <a:r>
              <a:rPr sz="3200" spc="-875" dirty="0">
                <a:solidFill>
                  <a:srgbClr val="FFFFFF"/>
                </a:solidFill>
                <a:latin typeface="Arial MT"/>
                <a:cs typeface="Arial MT"/>
              </a:rPr>
              <a:t> </a:t>
            </a:r>
            <a:r>
              <a:rPr sz="3200" spc="204" dirty="0">
                <a:solidFill>
                  <a:srgbClr val="FFFFFF"/>
                </a:solidFill>
                <a:latin typeface="Arial MT"/>
                <a:cs typeface="Arial MT"/>
              </a:rPr>
              <a:t>string with </a:t>
            </a:r>
            <a:r>
              <a:rPr sz="3200" spc="190" dirty="0">
                <a:solidFill>
                  <a:srgbClr val="FFFFFF"/>
                </a:solidFill>
                <a:latin typeface="Arial MT"/>
                <a:cs typeface="Arial MT"/>
              </a:rPr>
              <a:t>both </a:t>
            </a:r>
            <a:r>
              <a:rPr sz="3200" spc="160" dirty="0">
                <a:solidFill>
                  <a:srgbClr val="FFFFFF"/>
                </a:solidFill>
                <a:latin typeface="Arial MT"/>
                <a:cs typeface="Arial MT"/>
              </a:rPr>
              <a:t>leading and </a:t>
            </a:r>
            <a:r>
              <a:rPr sz="3200" spc="175" dirty="0">
                <a:solidFill>
                  <a:srgbClr val="FFFFFF"/>
                </a:solidFill>
                <a:latin typeface="Arial MT"/>
                <a:cs typeface="Arial MT"/>
              </a:rPr>
              <a:t>trailing </a:t>
            </a:r>
            <a:r>
              <a:rPr sz="3200" spc="180" dirty="0">
                <a:solidFill>
                  <a:srgbClr val="FFFFFF"/>
                </a:solidFill>
                <a:latin typeface="Arial MT"/>
                <a:cs typeface="Arial MT"/>
              </a:rPr>
              <a:t> </a:t>
            </a:r>
            <a:r>
              <a:rPr sz="3200" spc="185" dirty="0">
                <a:solidFill>
                  <a:srgbClr val="FFFFFF"/>
                </a:solidFill>
                <a:latin typeface="Arial MT"/>
                <a:cs typeface="Arial MT"/>
              </a:rPr>
              <a:t>characters</a:t>
            </a:r>
            <a:r>
              <a:rPr sz="3200" spc="-90" dirty="0">
                <a:solidFill>
                  <a:srgbClr val="FFFFFF"/>
                </a:solidFill>
                <a:latin typeface="Arial MT"/>
                <a:cs typeface="Arial MT"/>
              </a:rPr>
              <a:t> </a:t>
            </a:r>
            <a:r>
              <a:rPr sz="3200" spc="145" dirty="0">
                <a:solidFill>
                  <a:srgbClr val="FFFFFF"/>
                </a:solidFill>
                <a:latin typeface="Arial MT"/>
                <a:cs typeface="Arial MT"/>
              </a:rPr>
              <a:t>removed,</a:t>
            </a:r>
            <a:r>
              <a:rPr sz="3200" spc="-95" dirty="0">
                <a:solidFill>
                  <a:srgbClr val="FFFFFF"/>
                </a:solidFill>
                <a:latin typeface="Arial MT"/>
                <a:cs typeface="Arial MT"/>
              </a:rPr>
              <a:t> </a:t>
            </a:r>
            <a:r>
              <a:rPr sz="3200" spc="80" dirty="0">
                <a:solidFill>
                  <a:srgbClr val="FFFFFF"/>
                </a:solidFill>
                <a:latin typeface="Arial MT"/>
                <a:cs typeface="Arial MT"/>
              </a:rPr>
              <a:t>i.e.</a:t>
            </a:r>
            <a:r>
              <a:rPr sz="3200" spc="-95" dirty="0">
                <a:solidFill>
                  <a:srgbClr val="FFFFFF"/>
                </a:solidFill>
                <a:latin typeface="Arial MT"/>
                <a:cs typeface="Arial MT"/>
              </a:rPr>
              <a:t> </a:t>
            </a:r>
            <a:r>
              <a:rPr sz="3200" spc="210" dirty="0">
                <a:solidFill>
                  <a:srgbClr val="0070C0"/>
                </a:solidFill>
                <a:latin typeface="Arial MT"/>
                <a:cs typeface="Arial MT"/>
              </a:rPr>
              <a:t>“\n”</a:t>
            </a:r>
            <a:r>
              <a:rPr sz="3200" spc="210" dirty="0">
                <a:solidFill>
                  <a:srgbClr val="FFFFFF"/>
                </a:solidFill>
                <a:latin typeface="Arial MT"/>
                <a:cs typeface="Arial MT"/>
              </a:rPr>
              <a:t>,</a:t>
            </a:r>
            <a:r>
              <a:rPr sz="3200" spc="-90" dirty="0">
                <a:solidFill>
                  <a:srgbClr val="FFFFFF"/>
                </a:solidFill>
                <a:latin typeface="Arial MT"/>
                <a:cs typeface="Arial MT"/>
              </a:rPr>
              <a:t> </a:t>
            </a:r>
            <a:r>
              <a:rPr sz="3200" spc="400" dirty="0">
                <a:solidFill>
                  <a:srgbClr val="0070C0"/>
                </a:solidFill>
                <a:latin typeface="Arial MT"/>
                <a:cs typeface="Arial MT"/>
              </a:rPr>
              <a:t>“</a:t>
            </a:r>
            <a:r>
              <a:rPr sz="3200" spc="-95" dirty="0">
                <a:solidFill>
                  <a:srgbClr val="0070C0"/>
                </a:solidFill>
                <a:latin typeface="Arial MT"/>
                <a:cs typeface="Arial MT"/>
              </a:rPr>
              <a:t> </a:t>
            </a:r>
            <a:r>
              <a:rPr sz="3200" spc="250" dirty="0">
                <a:solidFill>
                  <a:srgbClr val="0070C0"/>
                </a:solidFill>
                <a:latin typeface="Arial MT"/>
                <a:cs typeface="Arial MT"/>
              </a:rPr>
              <a:t>“</a:t>
            </a:r>
            <a:r>
              <a:rPr sz="3200" spc="250" dirty="0">
                <a:solidFill>
                  <a:srgbClr val="FFFFFF"/>
                </a:solidFill>
                <a:latin typeface="Arial MT"/>
                <a:cs typeface="Arial MT"/>
              </a:rPr>
              <a:t>,</a:t>
            </a:r>
            <a:r>
              <a:rPr sz="3200" spc="-95" dirty="0">
                <a:solidFill>
                  <a:srgbClr val="FFFFFF"/>
                </a:solidFill>
                <a:latin typeface="Arial MT"/>
                <a:cs typeface="Arial MT"/>
              </a:rPr>
              <a:t> </a:t>
            </a:r>
            <a:r>
              <a:rPr sz="3200" spc="220" dirty="0">
                <a:solidFill>
                  <a:srgbClr val="FFFFFF"/>
                </a:solidFill>
                <a:latin typeface="Arial MT"/>
                <a:cs typeface="Arial MT"/>
              </a:rPr>
              <a:t>etc</a:t>
            </a:r>
            <a:endParaRPr sz="3200">
              <a:latin typeface="Arial MT"/>
              <a:cs typeface="Arial MT"/>
            </a:endParaRPr>
          </a:p>
        </p:txBody>
      </p:sp>
      <p:sp>
        <p:nvSpPr>
          <p:cNvPr id="4" name="object 4"/>
          <p:cNvSpPr txBox="1"/>
          <p:nvPr/>
        </p:nvSpPr>
        <p:spPr>
          <a:xfrm>
            <a:off x="2059941" y="3668268"/>
            <a:ext cx="2261235" cy="1140377"/>
          </a:xfrm>
          <a:prstGeom prst="rect">
            <a:avLst/>
          </a:prstGeom>
        </p:spPr>
        <p:txBody>
          <a:bodyPr vert="horz" wrap="square" lIns="0" tIns="12700" rIns="0" bIns="0" rtlCol="0">
            <a:spAutoFit/>
          </a:bodyPr>
          <a:lstStyle/>
          <a:p>
            <a:pPr marL="354965" marR="5080" indent="-354965">
              <a:lnSpc>
                <a:spcPct val="120000"/>
              </a:lnSpc>
              <a:spcBef>
                <a:spcPts val="100"/>
              </a:spcBef>
              <a:buChar char="•"/>
              <a:tabLst>
                <a:tab pos="354965" algn="l"/>
                <a:tab pos="355600" algn="l"/>
              </a:tabLst>
            </a:pPr>
            <a:r>
              <a:rPr sz="3200" spc="114" dirty="0">
                <a:solidFill>
                  <a:srgbClr val="FFFFFF"/>
                </a:solidFill>
                <a:latin typeface="Arial MT"/>
                <a:cs typeface="Arial MT"/>
              </a:rPr>
              <a:t>Example: </a:t>
            </a:r>
            <a:r>
              <a:rPr sz="3200" spc="-875" dirty="0">
                <a:solidFill>
                  <a:srgbClr val="FFFFFF"/>
                </a:solidFill>
                <a:latin typeface="Arial MT"/>
                <a:cs typeface="Arial MT"/>
              </a:rPr>
              <a:t> </a:t>
            </a:r>
            <a:r>
              <a:rPr sz="3200" spc="204" dirty="0">
                <a:solidFill>
                  <a:srgbClr val="FFFFFF"/>
                </a:solidFill>
                <a:latin typeface="Arial MT"/>
                <a:cs typeface="Arial MT"/>
              </a:rPr>
              <a:t>string</a:t>
            </a:r>
            <a:r>
              <a:rPr sz="3200" spc="-140" dirty="0">
                <a:solidFill>
                  <a:srgbClr val="FFFFFF"/>
                </a:solidFill>
                <a:latin typeface="Arial MT"/>
                <a:cs typeface="Arial MT"/>
              </a:rPr>
              <a:t> </a:t>
            </a:r>
            <a:r>
              <a:rPr sz="3200" spc="-5" dirty="0">
                <a:solidFill>
                  <a:srgbClr val="FFFFFF"/>
                </a:solidFill>
                <a:latin typeface="Arial MT"/>
                <a:cs typeface="Arial MT"/>
              </a:rPr>
              <a:t>=</a:t>
            </a:r>
            <a:r>
              <a:rPr sz="3200" spc="-140" dirty="0">
                <a:solidFill>
                  <a:srgbClr val="FFFFFF"/>
                </a:solidFill>
                <a:latin typeface="Arial MT"/>
                <a:cs typeface="Arial MT"/>
              </a:rPr>
              <a:t> </a:t>
            </a:r>
            <a:r>
              <a:rPr sz="3200" spc="400" dirty="0">
                <a:solidFill>
                  <a:srgbClr val="0070C0"/>
                </a:solidFill>
                <a:latin typeface="Arial MT"/>
                <a:cs typeface="Arial MT"/>
              </a:rPr>
              <a:t>“</a:t>
            </a:r>
            <a:endParaRPr sz="3200">
              <a:latin typeface="Arial MT"/>
              <a:cs typeface="Arial MT"/>
            </a:endParaRPr>
          </a:p>
        </p:txBody>
      </p:sp>
      <p:sp>
        <p:nvSpPr>
          <p:cNvPr id="5" name="object 5"/>
          <p:cNvSpPr txBox="1"/>
          <p:nvPr/>
        </p:nvSpPr>
        <p:spPr>
          <a:xfrm>
            <a:off x="4803127" y="4351020"/>
            <a:ext cx="2431415" cy="513080"/>
          </a:xfrm>
          <a:prstGeom prst="rect">
            <a:avLst/>
          </a:prstGeom>
        </p:spPr>
        <p:txBody>
          <a:bodyPr vert="horz" wrap="square" lIns="0" tIns="12700" rIns="0" bIns="0" rtlCol="0">
            <a:spAutoFit/>
          </a:bodyPr>
          <a:lstStyle/>
          <a:p>
            <a:pPr marL="12700">
              <a:spcBef>
                <a:spcPts val="100"/>
              </a:spcBef>
            </a:pPr>
            <a:r>
              <a:rPr sz="3200" spc="135" dirty="0">
                <a:solidFill>
                  <a:srgbClr val="0070C0"/>
                </a:solidFill>
                <a:latin typeface="Arial MT"/>
                <a:cs typeface="Arial MT"/>
              </a:rPr>
              <a:t>Hello</a:t>
            </a:r>
            <a:r>
              <a:rPr sz="3200" spc="-140" dirty="0">
                <a:solidFill>
                  <a:srgbClr val="0070C0"/>
                </a:solidFill>
                <a:latin typeface="Arial MT"/>
                <a:cs typeface="Arial MT"/>
              </a:rPr>
              <a:t> </a:t>
            </a:r>
            <a:r>
              <a:rPr sz="3200" spc="145" dirty="0">
                <a:solidFill>
                  <a:srgbClr val="0070C0"/>
                </a:solidFill>
                <a:latin typeface="Arial MT"/>
                <a:cs typeface="Arial MT"/>
              </a:rPr>
              <a:t>World!</a:t>
            </a:r>
            <a:endParaRPr sz="3200">
              <a:latin typeface="Arial MT"/>
              <a:cs typeface="Arial MT"/>
            </a:endParaRPr>
          </a:p>
        </p:txBody>
      </p:sp>
      <p:sp>
        <p:nvSpPr>
          <p:cNvPr id="6" name="object 6"/>
          <p:cNvSpPr txBox="1"/>
          <p:nvPr/>
        </p:nvSpPr>
        <p:spPr>
          <a:xfrm>
            <a:off x="8935846" y="4351020"/>
            <a:ext cx="572770" cy="513080"/>
          </a:xfrm>
          <a:prstGeom prst="rect">
            <a:avLst/>
          </a:prstGeom>
        </p:spPr>
        <p:txBody>
          <a:bodyPr vert="horz" wrap="square" lIns="0" tIns="12700" rIns="0" bIns="0" rtlCol="0">
            <a:spAutoFit/>
          </a:bodyPr>
          <a:lstStyle/>
          <a:p>
            <a:pPr marL="12700">
              <a:spcBef>
                <a:spcPts val="100"/>
              </a:spcBef>
            </a:pPr>
            <a:r>
              <a:rPr sz="3200" spc="5" dirty="0">
                <a:solidFill>
                  <a:srgbClr val="0070C0"/>
                </a:solidFill>
                <a:latin typeface="Arial MT"/>
                <a:cs typeface="Arial MT"/>
              </a:rPr>
              <a:t>\</a:t>
            </a:r>
            <a:r>
              <a:rPr sz="3200" spc="275" dirty="0">
                <a:solidFill>
                  <a:srgbClr val="0070C0"/>
                </a:solidFill>
                <a:latin typeface="Arial MT"/>
                <a:cs typeface="Arial MT"/>
              </a:rPr>
              <a:t>n”</a:t>
            </a:r>
            <a:endParaRPr sz="3200">
              <a:latin typeface="Arial MT"/>
              <a:cs typeface="Arial MT"/>
            </a:endParaRPr>
          </a:p>
        </p:txBody>
      </p:sp>
      <p:sp>
        <p:nvSpPr>
          <p:cNvPr id="7" name="object 7"/>
          <p:cNvSpPr txBox="1"/>
          <p:nvPr/>
        </p:nvSpPr>
        <p:spPr>
          <a:xfrm>
            <a:off x="2517140" y="4948428"/>
            <a:ext cx="4077335" cy="513080"/>
          </a:xfrm>
          <a:prstGeom prst="rect">
            <a:avLst/>
          </a:prstGeom>
        </p:spPr>
        <p:txBody>
          <a:bodyPr vert="horz" wrap="square" lIns="0" tIns="12700" rIns="0" bIns="0" rtlCol="0">
            <a:spAutoFit/>
          </a:bodyPr>
          <a:lstStyle/>
          <a:p>
            <a:pPr marL="12700">
              <a:spcBef>
                <a:spcPts val="100"/>
              </a:spcBef>
            </a:pPr>
            <a:r>
              <a:rPr sz="3200" spc="204" dirty="0">
                <a:solidFill>
                  <a:srgbClr val="FFFFFF"/>
                </a:solidFill>
                <a:latin typeface="Arial MT"/>
                <a:cs typeface="Arial MT"/>
              </a:rPr>
              <a:t>string</a:t>
            </a:r>
            <a:r>
              <a:rPr sz="3200" spc="-110" dirty="0">
                <a:solidFill>
                  <a:srgbClr val="FFFFFF"/>
                </a:solidFill>
                <a:latin typeface="Arial MT"/>
                <a:cs typeface="Arial MT"/>
              </a:rPr>
              <a:t> </a:t>
            </a:r>
            <a:r>
              <a:rPr sz="3200" spc="-5" dirty="0">
                <a:solidFill>
                  <a:srgbClr val="FFFFFF"/>
                </a:solidFill>
                <a:latin typeface="Arial MT"/>
                <a:cs typeface="Arial MT"/>
              </a:rPr>
              <a:t>=</a:t>
            </a:r>
            <a:r>
              <a:rPr sz="3200" spc="-110" dirty="0">
                <a:solidFill>
                  <a:srgbClr val="FFFFFF"/>
                </a:solidFill>
                <a:latin typeface="Arial MT"/>
                <a:cs typeface="Arial MT"/>
              </a:rPr>
              <a:t> </a:t>
            </a:r>
            <a:r>
              <a:rPr sz="3200" spc="170" dirty="0">
                <a:solidFill>
                  <a:srgbClr val="FFFFFF"/>
                </a:solidFill>
                <a:latin typeface="Arial MT"/>
                <a:cs typeface="Arial MT"/>
              </a:rPr>
              <a:t>string.</a:t>
            </a:r>
            <a:r>
              <a:rPr sz="3200" spc="170" dirty="0">
                <a:solidFill>
                  <a:srgbClr val="0070C0"/>
                </a:solidFill>
                <a:latin typeface="Arial MT"/>
                <a:cs typeface="Arial MT"/>
              </a:rPr>
              <a:t>strip()</a:t>
            </a:r>
            <a:endParaRPr sz="3200">
              <a:latin typeface="Arial MT"/>
              <a:cs typeface="Arial MT"/>
            </a:endParaRPr>
          </a:p>
        </p:txBody>
      </p:sp>
      <p:sp>
        <p:nvSpPr>
          <p:cNvPr id="8" name="object 8"/>
          <p:cNvSpPr txBox="1"/>
          <p:nvPr/>
        </p:nvSpPr>
        <p:spPr>
          <a:xfrm>
            <a:off x="2517140" y="5530596"/>
            <a:ext cx="2398395" cy="513080"/>
          </a:xfrm>
          <a:prstGeom prst="rect">
            <a:avLst/>
          </a:prstGeom>
        </p:spPr>
        <p:txBody>
          <a:bodyPr vert="horz" wrap="square" lIns="0" tIns="12700" rIns="0" bIns="0" rtlCol="0">
            <a:spAutoFit/>
          </a:bodyPr>
          <a:lstStyle/>
          <a:p>
            <a:pPr marL="12700">
              <a:spcBef>
                <a:spcPts val="100"/>
              </a:spcBef>
            </a:pPr>
            <a:r>
              <a:rPr sz="3200" spc="185" dirty="0">
                <a:solidFill>
                  <a:srgbClr val="D32CFF"/>
                </a:solidFill>
                <a:latin typeface="Arial MT"/>
                <a:cs typeface="Arial MT"/>
              </a:rPr>
              <a:t>print(</a:t>
            </a:r>
            <a:r>
              <a:rPr sz="3200" spc="185" dirty="0">
                <a:solidFill>
                  <a:srgbClr val="FFFFFF"/>
                </a:solidFill>
                <a:latin typeface="Arial MT"/>
                <a:cs typeface="Arial MT"/>
              </a:rPr>
              <a:t>string</a:t>
            </a:r>
            <a:r>
              <a:rPr sz="3200" spc="185" dirty="0">
                <a:solidFill>
                  <a:srgbClr val="D32CFF"/>
                </a:solidFill>
                <a:latin typeface="Arial MT"/>
                <a:cs typeface="Arial MT"/>
              </a:rPr>
              <a:t>)</a:t>
            </a:r>
            <a:endParaRPr sz="3200">
              <a:latin typeface="Arial MT"/>
              <a:cs typeface="Arial MT"/>
            </a:endParaRPr>
          </a:p>
        </p:txBody>
      </p:sp>
      <p:sp>
        <p:nvSpPr>
          <p:cNvPr id="9" name="object 9"/>
          <p:cNvSpPr txBox="1"/>
          <p:nvPr/>
        </p:nvSpPr>
        <p:spPr>
          <a:xfrm>
            <a:off x="6174740" y="5561076"/>
            <a:ext cx="2802890" cy="513080"/>
          </a:xfrm>
          <a:prstGeom prst="rect">
            <a:avLst/>
          </a:prstGeom>
        </p:spPr>
        <p:txBody>
          <a:bodyPr vert="horz" wrap="square" lIns="0" tIns="12700" rIns="0" bIns="0" rtlCol="0">
            <a:spAutoFit/>
          </a:bodyPr>
          <a:lstStyle/>
          <a:p>
            <a:pPr marL="12700">
              <a:spcBef>
                <a:spcPts val="100"/>
              </a:spcBef>
            </a:pPr>
            <a:r>
              <a:rPr sz="3200" spc="180" dirty="0">
                <a:solidFill>
                  <a:srgbClr val="0070C0"/>
                </a:solidFill>
                <a:latin typeface="Arial MT"/>
                <a:cs typeface="Arial MT"/>
              </a:rPr>
              <a:t>“Hello</a:t>
            </a:r>
            <a:r>
              <a:rPr sz="3200" spc="-145" dirty="0">
                <a:solidFill>
                  <a:srgbClr val="0070C0"/>
                </a:solidFill>
                <a:latin typeface="Arial MT"/>
                <a:cs typeface="Arial MT"/>
              </a:rPr>
              <a:t> </a:t>
            </a:r>
            <a:r>
              <a:rPr sz="3200" spc="180" dirty="0">
                <a:solidFill>
                  <a:srgbClr val="0070C0"/>
                </a:solidFill>
                <a:latin typeface="Arial MT"/>
                <a:cs typeface="Arial MT"/>
              </a:rPr>
              <a:t>World!”</a:t>
            </a:r>
            <a:endParaRPr sz="3200" dirty="0">
              <a:latin typeface="Arial MT"/>
              <a:cs typeface="Arial M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41031" y="486156"/>
            <a:ext cx="3309620" cy="695960"/>
          </a:xfrm>
          <a:prstGeom prst="rect">
            <a:avLst/>
          </a:prstGeom>
        </p:spPr>
        <p:txBody>
          <a:bodyPr vert="horz" wrap="square" lIns="0" tIns="12700" rIns="0" bIns="0" rtlCol="0" anchor="ctr">
            <a:spAutoFit/>
          </a:bodyPr>
          <a:lstStyle/>
          <a:p>
            <a:pPr marL="12700">
              <a:lnSpc>
                <a:spcPct val="100000"/>
              </a:lnSpc>
              <a:spcBef>
                <a:spcPts val="100"/>
              </a:spcBef>
            </a:pPr>
            <a:r>
              <a:rPr spc="235" dirty="0"/>
              <a:t>Dictionaries</a:t>
            </a:r>
          </a:p>
        </p:txBody>
      </p:sp>
      <p:sp>
        <p:nvSpPr>
          <p:cNvPr id="3" name="object 3"/>
          <p:cNvSpPr txBox="1"/>
          <p:nvPr/>
        </p:nvSpPr>
        <p:spPr>
          <a:xfrm>
            <a:off x="2059940" y="1383284"/>
            <a:ext cx="7766684" cy="5555752"/>
          </a:xfrm>
          <a:prstGeom prst="rect">
            <a:avLst/>
          </a:prstGeom>
        </p:spPr>
        <p:txBody>
          <a:bodyPr vert="horz" wrap="square" lIns="0" tIns="79375" rIns="0" bIns="0" rtlCol="0">
            <a:spAutoFit/>
          </a:bodyPr>
          <a:lstStyle/>
          <a:p>
            <a:pPr marL="355600" indent="-342900">
              <a:spcBef>
                <a:spcPts val="625"/>
              </a:spcBef>
              <a:buChar char="•"/>
              <a:tabLst>
                <a:tab pos="354965" algn="l"/>
                <a:tab pos="355600" algn="l"/>
              </a:tabLst>
            </a:pPr>
            <a:r>
              <a:rPr sz="2400" spc="125" dirty="0">
                <a:solidFill>
                  <a:srgbClr val="FFFFFF"/>
                </a:solidFill>
                <a:latin typeface="Arial MT"/>
                <a:cs typeface="Arial MT"/>
              </a:rPr>
              <a:t>A</a:t>
            </a:r>
            <a:r>
              <a:rPr sz="2400" spc="-70" dirty="0">
                <a:solidFill>
                  <a:srgbClr val="FFFFFF"/>
                </a:solidFill>
                <a:latin typeface="Arial MT"/>
                <a:cs typeface="Arial MT"/>
              </a:rPr>
              <a:t> </a:t>
            </a:r>
            <a:r>
              <a:rPr sz="2400" spc="145" dirty="0">
                <a:solidFill>
                  <a:srgbClr val="FFFFFF"/>
                </a:solidFill>
                <a:latin typeface="Arial MT"/>
                <a:cs typeface="Arial MT"/>
              </a:rPr>
              <a:t>dictionary</a:t>
            </a:r>
            <a:r>
              <a:rPr sz="2400" spc="-70" dirty="0">
                <a:solidFill>
                  <a:srgbClr val="FFFFFF"/>
                </a:solidFill>
                <a:latin typeface="Arial MT"/>
                <a:cs typeface="Arial MT"/>
              </a:rPr>
              <a:t> </a:t>
            </a:r>
            <a:r>
              <a:rPr sz="2400" spc="105" dirty="0">
                <a:solidFill>
                  <a:srgbClr val="FFFFFF"/>
                </a:solidFill>
                <a:latin typeface="Arial MT"/>
                <a:cs typeface="Arial MT"/>
              </a:rPr>
              <a:t>is</a:t>
            </a:r>
            <a:r>
              <a:rPr sz="2400" spc="-70" dirty="0">
                <a:solidFill>
                  <a:srgbClr val="FFFFFF"/>
                </a:solidFill>
                <a:latin typeface="Arial MT"/>
                <a:cs typeface="Arial MT"/>
              </a:rPr>
              <a:t> </a:t>
            </a:r>
            <a:r>
              <a:rPr sz="2400" spc="90" dirty="0">
                <a:solidFill>
                  <a:srgbClr val="FFFFFF"/>
                </a:solidFill>
                <a:latin typeface="Arial MT"/>
                <a:cs typeface="Arial MT"/>
              </a:rPr>
              <a:t>a</a:t>
            </a:r>
            <a:r>
              <a:rPr sz="2400" spc="-70" dirty="0">
                <a:solidFill>
                  <a:srgbClr val="FFFFFF"/>
                </a:solidFill>
                <a:latin typeface="Arial MT"/>
                <a:cs typeface="Arial MT"/>
              </a:rPr>
              <a:t> </a:t>
            </a:r>
            <a:r>
              <a:rPr sz="2400" spc="135" dirty="0">
                <a:solidFill>
                  <a:srgbClr val="FFFFFF"/>
                </a:solidFill>
                <a:latin typeface="Arial MT"/>
                <a:cs typeface="Arial MT"/>
              </a:rPr>
              <a:t>collection</a:t>
            </a:r>
            <a:r>
              <a:rPr sz="2400" spc="-70" dirty="0">
                <a:solidFill>
                  <a:srgbClr val="FFFFFF"/>
                </a:solidFill>
                <a:latin typeface="Arial MT"/>
                <a:cs typeface="Arial MT"/>
              </a:rPr>
              <a:t> </a:t>
            </a:r>
            <a:r>
              <a:rPr sz="2400" spc="120" dirty="0">
                <a:solidFill>
                  <a:srgbClr val="FFFFFF"/>
                </a:solidFill>
                <a:latin typeface="Arial MT"/>
                <a:cs typeface="Arial MT"/>
              </a:rPr>
              <a:t>of</a:t>
            </a:r>
            <a:r>
              <a:rPr sz="2400" spc="204" dirty="0">
                <a:solidFill>
                  <a:srgbClr val="FFFFFF"/>
                </a:solidFill>
                <a:latin typeface="Arial MT"/>
                <a:cs typeface="Arial MT"/>
              </a:rPr>
              <a:t> </a:t>
            </a:r>
            <a:r>
              <a:rPr sz="2400" spc="70" dirty="0">
                <a:solidFill>
                  <a:srgbClr val="FFFFFF"/>
                </a:solidFill>
                <a:latin typeface="Arial MT"/>
                <a:cs typeface="Arial MT"/>
              </a:rPr>
              <a:t>key-value</a:t>
            </a:r>
            <a:r>
              <a:rPr sz="2400" spc="-70" dirty="0">
                <a:solidFill>
                  <a:srgbClr val="FFFFFF"/>
                </a:solidFill>
                <a:latin typeface="Arial MT"/>
                <a:cs typeface="Arial MT"/>
              </a:rPr>
              <a:t> </a:t>
            </a:r>
            <a:r>
              <a:rPr sz="2400" spc="130" dirty="0">
                <a:solidFill>
                  <a:srgbClr val="FFFFFF"/>
                </a:solidFill>
                <a:latin typeface="Arial MT"/>
                <a:cs typeface="Arial MT"/>
              </a:rPr>
              <a:t>pairs</a:t>
            </a:r>
            <a:endParaRPr sz="2400" dirty="0">
              <a:latin typeface="Arial MT"/>
              <a:cs typeface="Arial MT"/>
            </a:endParaRPr>
          </a:p>
          <a:p>
            <a:pPr marL="355600" indent="-342900">
              <a:spcBef>
                <a:spcPts val="530"/>
              </a:spcBef>
              <a:buChar char="•"/>
              <a:tabLst>
                <a:tab pos="354965" algn="l"/>
                <a:tab pos="355600" algn="l"/>
              </a:tabLst>
            </a:pPr>
            <a:r>
              <a:rPr sz="2400" spc="125" dirty="0">
                <a:solidFill>
                  <a:srgbClr val="FFFFFF"/>
                </a:solidFill>
                <a:latin typeface="Arial MT"/>
                <a:cs typeface="Arial MT"/>
              </a:rPr>
              <a:t>Dictionaries</a:t>
            </a:r>
            <a:r>
              <a:rPr sz="2400" spc="-80" dirty="0">
                <a:solidFill>
                  <a:srgbClr val="FFFFFF"/>
                </a:solidFill>
                <a:latin typeface="Arial MT"/>
                <a:cs typeface="Arial MT"/>
              </a:rPr>
              <a:t> </a:t>
            </a:r>
            <a:r>
              <a:rPr sz="2400" spc="120" dirty="0">
                <a:solidFill>
                  <a:srgbClr val="FFFFFF"/>
                </a:solidFill>
                <a:latin typeface="Arial MT"/>
                <a:cs typeface="Arial MT"/>
              </a:rPr>
              <a:t>are</a:t>
            </a:r>
            <a:r>
              <a:rPr sz="2400" spc="-80" dirty="0">
                <a:solidFill>
                  <a:srgbClr val="FFFFFF"/>
                </a:solidFill>
                <a:latin typeface="Arial MT"/>
                <a:cs typeface="Arial MT"/>
              </a:rPr>
              <a:t> </a:t>
            </a:r>
            <a:r>
              <a:rPr sz="2400" spc="125" dirty="0">
                <a:solidFill>
                  <a:srgbClr val="FFFFFF"/>
                </a:solidFill>
                <a:latin typeface="Arial MT"/>
                <a:cs typeface="Arial MT"/>
              </a:rPr>
              <a:t>defined</a:t>
            </a:r>
            <a:r>
              <a:rPr sz="2400" spc="-75" dirty="0">
                <a:solidFill>
                  <a:srgbClr val="FFFFFF"/>
                </a:solidFill>
                <a:latin typeface="Arial MT"/>
                <a:cs typeface="Arial MT"/>
              </a:rPr>
              <a:t> </a:t>
            </a:r>
            <a:r>
              <a:rPr sz="2400" spc="120" dirty="0">
                <a:solidFill>
                  <a:srgbClr val="FFFFFF"/>
                </a:solidFill>
                <a:latin typeface="Arial MT"/>
                <a:cs typeface="Arial MT"/>
              </a:rPr>
              <a:t>using</a:t>
            </a:r>
            <a:r>
              <a:rPr sz="2400" spc="-80" dirty="0">
                <a:solidFill>
                  <a:srgbClr val="FFFFFF"/>
                </a:solidFill>
                <a:latin typeface="Arial MT"/>
                <a:cs typeface="Arial MT"/>
              </a:rPr>
              <a:t> </a:t>
            </a:r>
            <a:r>
              <a:rPr sz="2400" spc="120" dirty="0">
                <a:solidFill>
                  <a:srgbClr val="FFFFFF"/>
                </a:solidFill>
                <a:latin typeface="Arial MT"/>
                <a:cs typeface="Arial MT"/>
              </a:rPr>
              <a:t>{}</a:t>
            </a:r>
            <a:endParaRPr sz="2400" dirty="0">
              <a:latin typeface="Arial MT"/>
              <a:cs typeface="Arial MT"/>
            </a:endParaRPr>
          </a:p>
          <a:p>
            <a:pPr marL="355600" indent="-342900">
              <a:spcBef>
                <a:spcPts val="625"/>
              </a:spcBef>
              <a:buChar char="•"/>
              <a:tabLst>
                <a:tab pos="354965" algn="l"/>
                <a:tab pos="355600" algn="l"/>
              </a:tabLst>
            </a:pPr>
            <a:r>
              <a:rPr sz="2400" spc="125" dirty="0">
                <a:solidFill>
                  <a:srgbClr val="FFFFFF"/>
                </a:solidFill>
                <a:latin typeface="Arial MT"/>
                <a:cs typeface="Arial MT"/>
              </a:rPr>
              <a:t>Dictionaries</a:t>
            </a:r>
            <a:r>
              <a:rPr sz="2400" spc="-90" dirty="0">
                <a:solidFill>
                  <a:srgbClr val="FFFFFF"/>
                </a:solidFill>
                <a:latin typeface="Arial MT"/>
                <a:cs typeface="Arial MT"/>
              </a:rPr>
              <a:t> </a:t>
            </a:r>
            <a:r>
              <a:rPr sz="2400" spc="120" dirty="0">
                <a:solidFill>
                  <a:srgbClr val="FFFFFF"/>
                </a:solidFill>
                <a:latin typeface="Arial MT"/>
                <a:cs typeface="Arial MT"/>
              </a:rPr>
              <a:t>are</a:t>
            </a:r>
            <a:r>
              <a:rPr sz="2400" spc="-85" dirty="0">
                <a:solidFill>
                  <a:srgbClr val="FFFFFF"/>
                </a:solidFill>
                <a:latin typeface="Arial MT"/>
                <a:cs typeface="Arial MT"/>
              </a:rPr>
              <a:t> </a:t>
            </a:r>
            <a:r>
              <a:rPr sz="2400" spc="110" dirty="0">
                <a:solidFill>
                  <a:srgbClr val="FFFFFF"/>
                </a:solidFill>
                <a:latin typeface="Arial MT"/>
                <a:cs typeface="Arial MT"/>
              </a:rPr>
              <a:t>mutable</a:t>
            </a:r>
            <a:endParaRPr sz="2400" dirty="0">
              <a:latin typeface="Arial MT"/>
              <a:cs typeface="Arial MT"/>
            </a:endParaRPr>
          </a:p>
          <a:p>
            <a:pPr>
              <a:spcBef>
                <a:spcPts val="15"/>
              </a:spcBef>
              <a:buClr>
                <a:srgbClr val="FFFFFF"/>
              </a:buClr>
              <a:buFont typeface="Arial MT"/>
              <a:buChar char="•"/>
            </a:pPr>
            <a:endParaRPr sz="3450" dirty="0">
              <a:latin typeface="Arial MT"/>
              <a:cs typeface="Arial MT"/>
            </a:endParaRPr>
          </a:p>
          <a:p>
            <a:pPr marL="355600" marR="972185" indent="-342900">
              <a:lnSpc>
                <a:spcPct val="100800"/>
              </a:lnSpc>
              <a:buChar char="•"/>
              <a:tabLst>
                <a:tab pos="354965" algn="l"/>
                <a:tab pos="355600" algn="l"/>
              </a:tabLst>
            </a:pPr>
            <a:r>
              <a:rPr sz="2400" spc="85" dirty="0">
                <a:solidFill>
                  <a:srgbClr val="FFFFFF"/>
                </a:solidFill>
                <a:latin typeface="Arial MT"/>
                <a:cs typeface="Arial MT"/>
              </a:rPr>
              <a:t>Each</a:t>
            </a:r>
            <a:r>
              <a:rPr sz="2400" spc="-70" dirty="0">
                <a:solidFill>
                  <a:srgbClr val="FFFFFF"/>
                </a:solidFill>
                <a:latin typeface="Arial MT"/>
                <a:cs typeface="Arial MT"/>
              </a:rPr>
              <a:t> </a:t>
            </a:r>
            <a:r>
              <a:rPr sz="2400" spc="110" dirty="0">
                <a:solidFill>
                  <a:srgbClr val="FFFFFF"/>
                </a:solidFill>
                <a:latin typeface="Arial MT"/>
                <a:cs typeface="Arial MT"/>
              </a:rPr>
              <a:t>element</a:t>
            </a:r>
            <a:r>
              <a:rPr sz="2400" spc="-70" dirty="0">
                <a:solidFill>
                  <a:srgbClr val="FFFFFF"/>
                </a:solidFill>
                <a:latin typeface="Arial MT"/>
                <a:cs typeface="Arial MT"/>
              </a:rPr>
              <a:t> </a:t>
            </a:r>
            <a:r>
              <a:rPr sz="2400" spc="110" dirty="0">
                <a:solidFill>
                  <a:srgbClr val="FFFFFF"/>
                </a:solidFill>
                <a:latin typeface="Arial MT"/>
                <a:cs typeface="Arial MT"/>
              </a:rPr>
              <a:t>in</a:t>
            </a:r>
            <a:r>
              <a:rPr sz="2400" spc="-65" dirty="0">
                <a:solidFill>
                  <a:srgbClr val="FFFFFF"/>
                </a:solidFill>
                <a:latin typeface="Arial MT"/>
                <a:cs typeface="Arial MT"/>
              </a:rPr>
              <a:t> </a:t>
            </a:r>
            <a:r>
              <a:rPr sz="2400" spc="125" dirty="0">
                <a:solidFill>
                  <a:srgbClr val="FFFFFF"/>
                </a:solidFill>
                <a:latin typeface="Arial MT"/>
                <a:cs typeface="Arial MT"/>
              </a:rPr>
              <a:t>the</a:t>
            </a:r>
            <a:r>
              <a:rPr sz="2400" spc="-70" dirty="0">
                <a:solidFill>
                  <a:srgbClr val="FFFFFF"/>
                </a:solidFill>
                <a:latin typeface="Arial MT"/>
                <a:cs typeface="Arial MT"/>
              </a:rPr>
              <a:t> </a:t>
            </a:r>
            <a:r>
              <a:rPr sz="2400" spc="145" dirty="0">
                <a:solidFill>
                  <a:srgbClr val="FFFFFF"/>
                </a:solidFill>
                <a:latin typeface="Arial MT"/>
                <a:cs typeface="Arial MT"/>
              </a:rPr>
              <a:t>dictionary</a:t>
            </a:r>
            <a:r>
              <a:rPr sz="2400" spc="-65" dirty="0">
                <a:solidFill>
                  <a:srgbClr val="FFFFFF"/>
                </a:solidFill>
                <a:latin typeface="Arial MT"/>
                <a:cs typeface="Arial MT"/>
              </a:rPr>
              <a:t> </a:t>
            </a:r>
            <a:r>
              <a:rPr sz="2400" spc="125" dirty="0">
                <a:solidFill>
                  <a:srgbClr val="FFFFFF"/>
                </a:solidFill>
                <a:latin typeface="Arial MT"/>
                <a:cs typeface="Arial MT"/>
              </a:rPr>
              <a:t>consists</a:t>
            </a:r>
            <a:r>
              <a:rPr sz="2400" spc="-70" dirty="0">
                <a:solidFill>
                  <a:srgbClr val="FFFFFF"/>
                </a:solidFill>
                <a:latin typeface="Arial MT"/>
                <a:cs typeface="Arial MT"/>
              </a:rPr>
              <a:t> </a:t>
            </a:r>
            <a:r>
              <a:rPr sz="2400" spc="120" dirty="0">
                <a:solidFill>
                  <a:srgbClr val="FFFFFF"/>
                </a:solidFill>
                <a:latin typeface="Arial MT"/>
                <a:cs typeface="Arial MT"/>
              </a:rPr>
              <a:t>of</a:t>
            </a:r>
            <a:r>
              <a:rPr sz="2400" spc="204" dirty="0">
                <a:solidFill>
                  <a:srgbClr val="FFFFFF"/>
                </a:solidFill>
                <a:latin typeface="Arial MT"/>
                <a:cs typeface="Arial MT"/>
              </a:rPr>
              <a:t> </a:t>
            </a:r>
            <a:r>
              <a:rPr sz="2400" spc="90" dirty="0">
                <a:solidFill>
                  <a:srgbClr val="FFFFFF"/>
                </a:solidFill>
                <a:latin typeface="Arial MT"/>
                <a:cs typeface="Arial MT"/>
              </a:rPr>
              <a:t>a </a:t>
            </a:r>
            <a:r>
              <a:rPr sz="2400" spc="-655" dirty="0">
                <a:solidFill>
                  <a:srgbClr val="FFFFFF"/>
                </a:solidFill>
                <a:latin typeface="Arial MT"/>
                <a:cs typeface="Arial MT"/>
              </a:rPr>
              <a:t> </a:t>
            </a:r>
            <a:r>
              <a:rPr sz="2400" spc="65" dirty="0">
                <a:solidFill>
                  <a:srgbClr val="FF0000"/>
                </a:solidFill>
                <a:latin typeface="Arial MT"/>
                <a:cs typeface="Arial MT"/>
              </a:rPr>
              <a:t>key</a:t>
            </a:r>
            <a:r>
              <a:rPr sz="2400" spc="-75" dirty="0">
                <a:solidFill>
                  <a:srgbClr val="FF0000"/>
                </a:solidFill>
                <a:latin typeface="Arial MT"/>
                <a:cs typeface="Arial MT"/>
              </a:rPr>
              <a:t> </a:t>
            </a:r>
            <a:r>
              <a:rPr sz="2400" spc="120" dirty="0">
                <a:solidFill>
                  <a:srgbClr val="FFFFFF"/>
                </a:solidFill>
                <a:latin typeface="Arial MT"/>
                <a:cs typeface="Arial MT"/>
              </a:rPr>
              <a:t>and</a:t>
            </a:r>
            <a:r>
              <a:rPr sz="2400" spc="-70" dirty="0">
                <a:solidFill>
                  <a:srgbClr val="FFFFFF"/>
                </a:solidFill>
                <a:latin typeface="Arial MT"/>
                <a:cs typeface="Arial MT"/>
              </a:rPr>
              <a:t> </a:t>
            </a:r>
            <a:r>
              <a:rPr sz="2400" spc="90" dirty="0">
                <a:solidFill>
                  <a:srgbClr val="FFFFFF"/>
                </a:solidFill>
                <a:latin typeface="Arial MT"/>
                <a:cs typeface="Arial MT"/>
              </a:rPr>
              <a:t>a</a:t>
            </a:r>
            <a:r>
              <a:rPr sz="2400" spc="-70" dirty="0">
                <a:solidFill>
                  <a:srgbClr val="FFFFFF"/>
                </a:solidFill>
                <a:latin typeface="Arial MT"/>
                <a:cs typeface="Arial MT"/>
              </a:rPr>
              <a:t> </a:t>
            </a:r>
            <a:r>
              <a:rPr sz="2400" spc="90" dirty="0">
                <a:solidFill>
                  <a:srgbClr val="00B050"/>
                </a:solidFill>
                <a:latin typeface="Arial MT"/>
                <a:cs typeface="Arial MT"/>
              </a:rPr>
              <a:t>value</a:t>
            </a:r>
            <a:r>
              <a:rPr sz="2400" spc="-70" dirty="0">
                <a:solidFill>
                  <a:srgbClr val="00B050"/>
                </a:solidFill>
                <a:latin typeface="Arial MT"/>
                <a:cs typeface="Arial MT"/>
              </a:rPr>
              <a:t> </a:t>
            </a:r>
            <a:r>
              <a:rPr sz="2400" spc="70" dirty="0">
                <a:solidFill>
                  <a:srgbClr val="FFFFFF"/>
                </a:solidFill>
                <a:latin typeface="Arial MT"/>
                <a:cs typeface="Arial MT"/>
              </a:rPr>
              <a:t>(key-value</a:t>
            </a:r>
            <a:r>
              <a:rPr sz="2400" spc="-70" dirty="0">
                <a:solidFill>
                  <a:srgbClr val="FFFFFF"/>
                </a:solidFill>
                <a:latin typeface="Arial MT"/>
                <a:cs typeface="Arial MT"/>
              </a:rPr>
              <a:t> </a:t>
            </a:r>
            <a:r>
              <a:rPr sz="2400" spc="130" dirty="0">
                <a:solidFill>
                  <a:srgbClr val="FFFFFF"/>
                </a:solidFill>
                <a:latin typeface="Arial MT"/>
                <a:cs typeface="Arial MT"/>
              </a:rPr>
              <a:t>pair)</a:t>
            </a:r>
            <a:endParaRPr sz="2400" dirty="0">
              <a:latin typeface="Arial MT"/>
              <a:cs typeface="Arial MT"/>
            </a:endParaRPr>
          </a:p>
          <a:p>
            <a:pPr marL="755650" lvl="1" indent="-285750">
              <a:spcBef>
                <a:spcPts val="425"/>
              </a:spcBef>
              <a:buChar char="–"/>
              <a:tabLst>
                <a:tab pos="755015" algn="l"/>
                <a:tab pos="755650" algn="l"/>
              </a:tabLst>
            </a:pPr>
            <a:r>
              <a:rPr sz="2000" spc="100" dirty="0">
                <a:solidFill>
                  <a:srgbClr val="FFFFFF"/>
                </a:solidFill>
                <a:latin typeface="Arial MT"/>
                <a:cs typeface="Arial MT"/>
              </a:rPr>
              <a:t>grades</a:t>
            </a:r>
            <a:r>
              <a:rPr sz="2000" spc="-60" dirty="0">
                <a:solidFill>
                  <a:srgbClr val="FFFFFF"/>
                </a:solidFill>
                <a:latin typeface="Arial MT"/>
                <a:cs typeface="Arial MT"/>
              </a:rPr>
              <a:t> </a:t>
            </a:r>
            <a:r>
              <a:rPr sz="2000" spc="-5" dirty="0">
                <a:solidFill>
                  <a:srgbClr val="FFFFFF"/>
                </a:solidFill>
                <a:latin typeface="Arial MT"/>
                <a:cs typeface="Arial MT"/>
              </a:rPr>
              <a:t>=</a:t>
            </a:r>
            <a:r>
              <a:rPr sz="2000" spc="-60" dirty="0">
                <a:solidFill>
                  <a:srgbClr val="FFFFFF"/>
                </a:solidFill>
                <a:latin typeface="Arial MT"/>
                <a:cs typeface="Arial MT"/>
              </a:rPr>
              <a:t> </a:t>
            </a:r>
            <a:r>
              <a:rPr sz="2000" spc="65" dirty="0">
                <a:solidFill>
                  <a:srgbClr val="FFFFFF"/>
                </a:solidFill>
                <a:latin typeface="Arial MT"/>
                <a:cs typeface="Arial MT"/>
              </a:rPr>
              <a:t>{</a:t>
            </a:r>
            <a:r>
              <a:rPr sz="2000" spc="65" dirty="0">
                <a:solidFill>
                  <a:srgbClr val="FF0000"/>
                </a:solidFill>
                <a:latin typeface="Arial MT"/>
                <a:cs typeface="Arial MT"/>
              </a:rPr>
              <a:t>key</a:t>
            </a:r>
            <a:r>
              <a:rPr sz="2000" spc="65" dirty="0">
                <a:solidFill>
                  <a:srgbClr val="FFFFFF"/>
                </a:solidFill>
                <a:latin typeface="Arial MT"/>
                <a:cs typeface="Arial MT"/>
              </a:rPr>
              <a:t>:</a:t>
            </a:r>
            <a:r>
              <a:rPr sz="2000" spc="-65" dirty="0">
                <a:solidFill>
                  <a:srgbClr val="FFFFFF"/>
                </a:solidFill>
                <a:latin typeface="Arial MT"/>
                <a:cs typeface="Arial MT"/>
              </a:rPr>
              <a:t> </a:t>
            </a:r>
            <a:r>
              <a:rPr sz="2000" spc="65" dirty="0">
                <a:solidFill>
                  <a:srgbClr val="00B050"/>
                </a:solidFill>
                <a:latin typeface="Arial MT"/>
                <a:cs typeface="Arial MT"/>
              </a:rPr>
              <a:t>value</a:t>
            </a:r>
            <a:r>
              <a:rPr sz="2000" spc="65" dirty="0">
                <a:solidFill>
                  <a:srgbClr val="FFFFFF"/>
                </a:solidFill>
                <a:latin typeface="Arial MT"/>
                <a:cs typeface="Arial MT"/>
              </a:rPr>
              <a:t>,</a:t>
            </a:r>
            <a:r>
              <a:rPr sz="2000" spc="-60" dirty="0">
                <a:solidFill>
                  <a:srgbClr val="FFFFFF"/>
                </a:solidFill>
                <a:latin typeface="Arial MT"/>
                <a:cs typeface="Arial MT"/>
              </a:rPr>
              <a:t> </a:t>
            </a:r>
            <a:r>
              <a:rPr sz="2000" spc="60" dirty="0">
                <a:solidFill>
                  <a:srgbClr val="FF0000"/>
                </a:solidFill>
                <a:latin typeface="Arial MT"/>
                <a:cs typeface="Arial MT"/>
              </a:rPr>
              <a:t>key</a:t>
            </a:r>
            <a:r>
              <a:rPr sz="2000" spc="60" dirty="0">
                <a:solidFill>
                  <a:srgbClr val="FFFFFF"/>
                </a:solidFill>
                <a:latin typeface="Arial MT"/>
                <a:cs typeface="Arial MT"/>
              </a:rPr>
              <a:t>:</a:t>
            </a:r>
            <a:r>
              <a:rPr sz="2000" spc="-60" dirty="0">
                <a:solidFill>
                  <a:srgbClr val="FFFFFF"/>
                </a:solidFill>
                <a:latin typeface="Arial MT"/>
                <a:cs typeface="Arial MT"/>
              </a:rPr>
              <a:t> </a:t>
            </a:r>
            <a:r>
              <a:rPr sz="2000" spc="65" dirty="0">
                <a:solidFill>
                  <a:srgbClr val="00B050"/>
                </a:solidFill>
                <a:latin typeface="Arial MT"/>
                <a:cs typeface="Arial MT"/>
              </a:rPr>
              <a:t>value</a:t>
            </a:r>
            <a:r>
              <a:rPr sz="2000" spc="65" dirty="0">
                <a:solidFill>
                  <a:srgbClr val="FFFFFF"/>
                </a:solidFill>
                <a:latin typeface="Arial MT"/>
                <a:cs typeface="Arial MT"/>
              </a:rPr>
              <a:t>,</a:t>
            </a:r>
            <a:r>
              <a:rPr sz="2000" spc="-65" dirty="0">
                <a:solidFill>
                  <a:srgbClr val="FFFFFF"/>
                </a:solidFill>
                <a:latin typeface="Arial MT"/>
                <a:cs typeface="Arial MT"/>
              </a:rPr>
              <a:t> </a:t>
            </a:r>
            <a:r>
              <a:rPr sz="2000" spc="60" dirty="0">
                <a:solidFill>
                  <a:srgbClr val="FF0000"/>
                </a:solidFill>
                <a:latin typeface="Arial MT"/>
                <a:cs typeface="Arial MT"/>
              </a:rPr>
              <a:t>key</a:t>
            </a:r>
            <a:r>
              <a:rPr sz="2000" spc="60" dirty="0">
                <a:solidFill>
                  <a:srgbClr val="FFFFFF"/>
                </a:solidFill>
                <a:latin typeface="Arial MT"/>
                <a:cs typeface="Arial MT"/>
              </a:rPr>
              <a:t>:</a:t>
            </a:r>
            <a:r>
              <a:rPr sz="2000" spc="-60" dirty="0">
                <a:solidFill>
                  <a:srgbClr val="FFFFFF"/>
                </a:solidFill>
                <a:latin typeface="Arial MT"/>
                <a:cs typeface="Arial MT"/>
              </a:rPr>
              <a:t> </a:t>
            </a:r>
            <a:r>
              <a:rPr sz="2000" spc="80" dirty="0">
                <a:solidFill>
                  <a:srgbClr val="00B050"/>
                </a:solidFill>
                <a:latin typeface="Arial MT"/>
                <a:cs typeface="Arial MT"/>
              </a:rPr>
              <a:t>value</a:t>
            </a:r>
            <a:r>
              <a:rPr sz="2000" spc="80" dirty="0">
                <a:solidFill>
                  <a:srgbClr val="FFFFFF"/>
                </a:solidFill>
                <a:latin typeface="Arial MT"/>
                <a:cs typeface="Arial MT"/>
              </a:rPr>
              <a:t>}</a:t>
            </a:r>
            <a:endParaRPr sz="2000" dirty="0">
              <a:latin typeface="Arial MT"/>
              <a:cs typeface="Arial MT"/>
            </a:endParaRPr>
          </a:p>
          <a:p>
            <a:pPr lvl="1">
              <a:spcBef>
                <a:spcPts val="40"/>
              </a:spcBef>
              <a:buChar char="–"/>
            </a:pPr>
            <a:endParaRPr sz="3000" dirty="0">
              <a:latin typeface="Arial MT"/>
              <a:cs typeface="Arial MT"/>
            </a:endParaRPr>
          </a:p>
          <a:p>
            <a:pPr marL="355600" indent="-342900">
              <a:buChar char="•"/>
              <a:tabLst>
                <a:tab pos="354965" algn="l"/>
                <a:tab pos="355600" algn="l"/>
              </a:tabLst>
            </a:pPr>
            <a:r>
              <a:rPr sz="2400" spc="65" dirty="0">
                <a:solidFill>
                  <a:srgbClr val="FFFFFF"/>
                </a:solidFill>
                <a:latin typeface="Arial MT"/>
                <a:cs typeface="Arial MT"/>
              </a:rPr>
              <a:t>The</a:t>
            </a:r>
            <a:r>
              <a:rPr sz="2400" spc="-70" dirty="0">
                <a:solidFill>
                  <a:srgbClr val="FFFFFF"/>
                </a:solidFill>
                <a:latin typeface="Arial MT"/>
                <a:cs typeface="Arial MT"/>
              </a:rPr>
              <a:t> </a:t>
            </a:r>
            <a:r>
              <a:rPr sz="2400" spc="65" dirty="0">
                <a:solidFill>
                  <a:srgbClr val="FFFFFF"/>
                </a:solidFill>
                <a:latin typeface="Arial MT"/>
                <a:cs typeface="Arial MT"/>
              </a:rPr>
              <a:t>keys</a:t>
            </a:r>
            <a:r>
              <a:rPr sz="2400" spc="-70" dirty="0">
                <a:solidFill>
                  <a:srgbClr val="FFFFFF"/>
                </a:solidFill>
                <a:latin typeface="Arial MT"/>
                <a:cs typeface="Arial MT"/>
              </a:rPr>
              <a:t> </a:t>
            </a:r>
            <a:r>
              <a:rPr sz="2400" spc="120" dirty="0">
                <a:solidFill>
                  <a:srgbClr val="FFFFFF"/>
                </a:solidFill>
                <a:latin typeface="Arial MT"/>
                <a:cs typeface="Arial MT"/>
              </a:rPr>
              <a:t>and</a:t>
            </a:r>
            <a:r>
              <a:rPr sz="2400" spc="-70" dirty="0">
                <a:solidFill>
                  <a:srgbClr val="FFFFFF"/>
                </a:solidFill>
                <a:latin typeface="Arial MT"/>
                <a:cs typeface="Arial MT"/>
              </a:rPr>
              <a:t> </a:t>
            </a:r>
            <a:r>
              <a:rPr sz="2400" spc="90" dirty="0">
                <a:solidFill>
                  <a:srgbClr val="FFFFFF"/>
                </a:solidFill>
                <a:latin typeface="Arial MT"/>
                <a:cs typeface="Arial MT"/>
              </a:rPr>
              <a:t>values</a:t>
            </a:r>
            <a:r>
              <a:rPr sz="2400" spc="-65" dirty="0">
                <a:solidFill>
                  <a:srgbClr val="FFFFFF"/>
                </a:solidFill>
                <a:latin typeface="Arial MT"/>
                <a:cs typeface="Arial MT"/>
              </a:rPr>
              <a:t> </a:t>
            </a:r>
            <a:r>
              <a:rPr sz="2400" spc="110" dirty="0">
                <a:solidFill>
                  <a:srgbClr val="FFFFFF"/>
                </a:solidFill>
                <a:latin typeface="Arial MT"/>
                <a:cs typeface="Arial MT"/>
              </a:rPr>
              <a:t>in</a:t>
            </a:r>
            <a:r>
              <a:rPr sz="2400" spc="-70" dirty="0">
                <a:solidFill>
                  <a:srgbClr val="FFFFFF"/>
                </a:solidFill>
                <a:latin typeface="Arial MT"/>
                <a:cs typeface="Arial MT"/>
              </a:rPr>
              <a:t> </a:t>
            </a:r>
            <a:r>
              <a:rPr sz="2400" spc="100" dirty="0">
                <a:solidFill>
                  <a:srgbClr val="FFFFFF"/>
                </a:solidFill>
                <a:latin typeface="Arial MT"/>
                <a:cs typeface="Arial MT"/>
              </a:rPr>
              <a:t>an</a:t>
            </a:r>
            <a:r>
              <a:rPr sz="2400" spc="-70" dirty="0">
                <a:solidFill>
                  <a:srgbClr val="FFFFFF"/>
                </a:solidFill>
                <a:latin typeface="Arial MT"/>
                <a:cs typeface="Arial MT"/>
              </a:rPr>
              <a:t> </a:t>
            </a:r>
            <a:r>
              <a:rPr sz="2400" spc="110" dirty="0">
                <a:solidFill>
                  <a:srgbClr val="FFFFFF"/>
                </a:solidFill>
                <a:latin typeface="Arial MT"/>
                <a:cs typeface="Arial MT"/>
              </a:rPr>
              <a:t>element</a:t>
            </a:r>
            <a:r>
              <a:rPr sz="2400" spc="-65" dirty="0">
                <a:solidFill>
                  <a:srgbClr val="FFFFFF"/>
                </a:solidFill>
                <a:latin typeface="Arial MT"/>
                <a:cs typeface="Arial MT"/>
              </a:rPr>
              <a:t> </a:t>
            </a:r>
            <a:r>
              <a:rPr sz="2400" spc="140" dirty="0">
                <a:solidFill>
                  <a:srgbClr val="FFFFFF"/>
                </a:solidFill>
                <a:latin typeface="Arial MT"/>
                <a:cs typeface="Arial MT"/>
              </a:rPr>
              <a:t>can</a:t>
            </a:r>
            <a:r>
              <a:rPr sz="2400" spc="-70" dirty="0">
                <a:solidFill>
                  <a:srgbClr val="FFFFFF"/>
                </a:solidFill>
                <a:latin typeface="Arial MT"/>
                <a:cs typeface="Arial MT"/>
              </a:rPr>
              <a:t> </a:t>
            </a:r>
            <a:r>
              <a:rPr sz="2400" spc="125" dirty="0">
                <a:solidFill>
                  <a:srgbClr val="FFFFFF"/>
                </a:solidFill>
                <a:latin typeface="Arial MT"/>
                <a:cs typeface="Arial MT"/>
              </a:rPr>
              <a:t>be</a:t>
            </a:r>
            <a:r>
              <a:rPr sz="2400" spc="-70" dirty="0">
                <a:solidFill>
                  <a:srgbClr val="FFFFFF"/>
                </a:solidFill>
                <a:latin typeface="Arial MT"/>
                <a:cs typeface="Arial MT"/>
              </a:rPr>
              <a:t> </a:t>
            </a:r>
            <a:r>
              <a:rPr sz="2400" spc="100" dirty="0">
                <a:solidFill>
                  <a:srgbClr val="FFFFFF"/>
                </a:solidFill>
                <a:latin typeface="Arial MT"/>
                <a:cs typeface="Arial MT"/>
              </a:rPr>
              <a:t>any</a:t>
            </a:r>
            <a:r>
              <a:rPr sz="2400" spc="-70" dirty="0">
                <a:solidFill>
                  <a:srgbClr val="FFFFFF"/>
                </a:solidFill>
                <a:latin typeface="Arial MT"/>
                <a:cs typeface="Arial MT"/>
              </a:rPr>
              <a:t> </a:t>
            </a:r>
            <a:r>
              <a:rPr sz="2400" spc="130" dirty="0">
                <a:solidFill>
                  <a:srgbClr val="FFFFFF"/>
                </a:solidFill>
                <a:latin typeface="Arial MT"/>
                <a:cs typeface="Arial MT"/>
              </a:rPr>
              <a:t>type</a:t>
            </a:r>
            <a:endParaRPr sz="2400" dirty="0">
              <a:latin typeface="Arial MT"/>
              <a:cs typeface="Arial MT"/>
            </a:endParaRPr>
          </a:p>
          <a:p>
            <a:pPr marL="755650" lvl="1" indent="-285750">
              <a:spcBef>
                <a:spcPts val="425"/>
              </a:spcBef>
              <a:buChar char="–"/>
              <a:tabLst>
                <a:tab pos="755015" algn="l"/>
                <a:tab pos="755650" algn="l"/>
              </a:tabLst>
            </a:pPr>
            <a:r>
              <a:rPr sz="2000" spc="55" dirty="0">
                <a:solidFill>
                  <a:srgbClr val="FF0000"/>
                </a:solidFill>
                <a:latin typeface="Arial MT"/>
                <a:cs typeface="Arial MT"/>
              </a:rPr>
              <a:t>keys</a:t>
            </a:r>
            <a:r>
              <a:rPr sz="2000" spc="-60" dirty="0">
                <a:solidFill>
                  <a:srgbClr val="FF0000"/>
                </a:solidFill>
                <a:latin typeface="Arial MT"/>
                <a:cs typeface="Arial MT"/>
              </a:rPr>
              <a:t> </a:t>
            </a:r>
            <a:r>
              <a:rPr sz="2000" spc="100" dirty="0">
                <a:solidFill>
                  <a:srgbClr val="FFFFFF"/>
                </a:solidFill>
                <a:latin typeface="Arial MT"/>
                <a:cs typeface="Arial MT"/>
              </a:rPr>
              <a:t>are</a:t>
            </a:r>
            <a:r>
              <a:rPr sz="2000" spc="-60" dirty="0">
                <a:solidFill>
                  <a:srgbClr val="FFFFFF"/>
                </a:solidFill>
                <a:latin typeface="Arial MT"/>
                <a:cs typeface="Arial MT"/>
              </a:rPr>
              <a:t> </a:t>
            </a:r>
            <a:r>
              <a:rPr sz="2000" spc="95" dirty="0">
                <a:solidFill>
                  <a:srgbClr val="FFFFFF"/>
                </a:solidFill>
                <a:latin typeface="Arial MT"/>
                <a:cs typeface="Arial MT"/>
              </a:rPr>
              <a:t>unique</a:t>
            </a:r>
            <a:r>
              <a:rPr sz="2000" spc="-60" dirty="0">
                <a:solidFill>
                  <a:srgbClr val="FFFFFF"/>
                </a:solidFill>
                <a:latin typeface="Arial MT"/>
                <a:cs typeface="Arial MT"/>
              </a:rPr>
              <a:t> </a:t>
            </a:r>
            <a:r>
              <a:rPr sz="2000" spc="100" dirty="0">
                <a:solidFill>
                  <a:srgbClr val="FFFFFF"/>
                </a:solidFill>
                <a:latin typeface="Arial MT"/>
                <a:cs typeface="Arial MT"/>
              </a:rPr>
              <a:t>and</a:t>
            </a:r>
            <a:r>
              <a:rPr sz="2000" spc="-60" dirty="0">
                <a:solidFill>
                  <a:srgbClr val="FFFFFF"/>
                </a:solidFill>
                <a:latin typeface="Arial MT"/>
                <a:cs typeface="Arial MT"/>
              </a:rPr>
              <a:t> </a:t>
            </a:r>
            <a:r>
              <a:rPr sz="2000" spc="100" dirty="0">
                <a:solidFill>
                  <a:srgbClr val="FFFFFF"/>
                </a:solidFill>
                <a:latin typeface="Arial MT"/>
                <a:cs typeface="Arial MT"/>
              </a:rPr>
              <a:t>must</a:t>
            </a:r>
            <a:r>
              <a:rPr sz="2000" spc="-55" dirty="0">
                <a:solidFill>
                  <a:srgbClr val="FFFFFF"/>
                </a:solidFill>
                <a:latin typeface="Arial MT"/>
                <a:cs typeface="Arial MT"/>
              </a:rPr>
              <a:t> </a:t>
            </a:r>
            <a:r>
              <a:rPr sz="2000" spc="105" dirty="0">
                <a:solidFill>
                  <a:srgbClr val="FFFFFF"/>
                </a:solidFill>
                <a:latin typeface="Arial MT"/>
                <a:cs typeface="Arial MT"/>
              </a:rPr>
              <a:t>be</a:t>
            </a:r>
            <a:r>
              <a:rPr sz="2000" spc="-65" dirty="0">
                <a:solidFill>
                  <a:srgbClr val="FFFFFF"/>
                </a:solidFill>
                <a:latin typeface="Arial MT"/>
                <a:cs typeface="Arial MT"/>
              </a:rPr>
              <a:t> </a:t>
            </a:r>
            <a:r>
              <a:rPr sz="2000" spc="80" dirty="0">
                <a:solidFill>
                  <a:srgbClr val="FFFFFF"/>
                </a:solidFill>
                <a:latin typeface="Arial MT"/>
                <a:cs typeface="Arial MT"/>
              </a:rPr>
              <a:t>an</a:t>
            </a:r>
            <a:r>
              <a:rPr sz="2000" spc="-55" dirty="0">
                <a:solidFill>
                  <a:srgbClr val="FFFFFF"/>
                </a:solidFill>
                <a:latin typeface="Arial MT"/>
                <a:cs typeface="Arial MT"/>
              </a:rPr>
              <a:t> </a:t>
            </a:r>
            <a:r>
              <a:rPr sz="2000" spc="95" dirty="0">
                <a:solidFill>
                  <a:srgbClr val="FF0000"/>
                </a:solidFill>
                <a:latin typeface="Arial MT"/>
                <a:cs typeface="Arial MT"/>
              </a:rPr>
              <a:t>immutable</a:t>
            </a:r>
            <a:r>
              <a:rPr sz="2000" spc="-60" dirty="0">
                <a:solidFill>
                  <a:srgbClr val="FF0000"/>
                </a:solidFill>
                <a:latin typeface="Arial MT"/>
                <a:cs typeface="Arial MT"/>
              </a:rPr>
              <a:t> </a:t>
            </a:r>
            <a:r>
              <a:rPr sz="2000" spc="95" dirty="0">
                <a:solidFill>
                  <a:srgbClr val="FFFFFF"/>
                </a:solidFill>
                <a:latin typeface="Arial MT"/>
                <a:cs typeface="Arial MT"/>
              </a:rPr>
              <a:t>data</a:t>
            </a:r>
            <a:r>
              <a:rPr sz="2000" spc="-60" dirty="0">
                <a:solidFill>
                  <a:srgbClr val="FFFFFF"/>
                </a:solidFill>
                <a:latin typeface="Arial MT"/>
                <a:cs typeface="Arial MT"/>
              </a:rPr>
              <a:t> </a:t>
            </a:r>
            <a:r>
              <a:rPr sz="2000" spc="100" dirty="0">
                <a:solidFill>
                  <a:srgbClr val="FFFFFF"/>
                </a:solidFill>
                <a:latin typeface="Arial MT"/>
                <a:cs typeface="Arial MT"/>
              </a:rPr>
              <a:t>type:</a:t>
            </a:r>
            <a:endParaRPr sz="2000" dirty="0">
              <a:latin typeface="Arial MT"/>
              <a:cs typeface="Arial MT"/>
            </a:endParaRPr>
          </a:p>
          <a:p>
            <a:pPr marL="1155700" lvl="2" indent="-228600">
              <a:spcBef>
                <a:spcPts val="509"/>
              </a:spcBef>
              <a:buChar char="•"/>
              <a:tabLst>
                <a:tab pos="1155065" algn="l"/>
                <a:tab pos="1155700" algn="l"/>
              </a:tabLst>
            </a:pPr>
            <a:r>
              <a:rPr spc="90" dirty="0">
                <a:solidFill>
                  <a:srgbClr val="FFFFFF"/>
                </a:solidFill>
                <a:latin typeface="Arial MT"/>
                <a:cs typeface="Arial MT"/>
              </a:rPr>
              <a:t>int,</a:t>
            </a:r>
            <a:r>
              <a:rPr spc="-75" dirty="0">
                <a:solidFill>
                  <a:srgbClr val="FFFFFF"/>
                </a:solidFill>
                <a:latin typeface="Arial MT"/>
                <a:cs typeface="Arial MT"/>
              </a:rPr>
              <a:t> </a:t>
            </a:r>
            <a:r>
              <a:rPr spc="85" dirty="0">
                <a:solidFill>
                  <a:srgbClr val="FFFFFF"/>
                </a:solidFill>
                <a:latin typeface="Arial MT"/>
                <a:cs typeface="Arial MT"/>
              </a:rPr>
              <a:t>float,</a:t>
            </a:r>
            <a:r>
              <a:rPr spc="-75" dirty="0">
                <a:solidFill>
                  <a:srgbClr val="FFFFFF"/>
                </a:solidFill>
                <a:latin typeface="Arial MT"/>
                <a:cs typeface="Arial MT"/>
              </a:rPr>
              <a:t> </a:t>
            </a:r>
            <a:r>
              <a:rPr spc="110" dirty="0">
                <a:solidFill>
                  <a:srgbClr val="FFFFFF"/>
                </a:solidFill>
                <a:latin typeface="Arial MT"/>
                <a:cs typeface="Arial MT"/>
              </a:rPr>
              <a:t>string</a:t>
            </a:r>
            <a:endParaRPr dirty="0">
              <a:latin typeface="Arial MT"/>
              <a:cs typeface="Arial MT"/>
            </a:endParaRPr>
          </a:p>
          <a:p>
            <a:pPr marL="755650" lvl="1" indent="-285750">
              <a:spcBef>
                <a:spcPts val="535"/>
              </a:spcBef>
              <a:buChar char="–"/>
              <a:tabLst>
                <a:tab pos="755015" algn="l"/>
                <a:tab pos="755650" algn="l"/>
              </a:tabLst>
            </a:pPr>
            <a:r>
              <a:rPr sz="2200" spc="85" dirty="0">
                <a:solidFill>
                  <a:srgbClr val="00B050"/>
                </a:solidFill>
                <a:latin typeface="Arial MT"/>
                <a:cs typeface="Arial MT"/>
              </a:rPr>
              <a:t>values</a:t>
            </a:r>
            <a:r>
              <a:rPr sz="2200" spc="-70" dirty="0">
                <a:solidFill>
                  <a:srgbClr val="00B050"/>
                </a:solidFill>
                <a:latin typeface="Arial MT"/>
                <a:cs typeface="Arial MT"/>
              </a:rPr>
              <a:t> </a:t>
            </a:r>
            <a:r>
              <a:rPr sz="2200" spc="135" dirty="0">
                <a:solidFill>
                  <a:srgbClr val="FFFFFF"/>
                </a:solidFill>
                <a:latin typeface="Arial MT"/>
                <a:cs typeface="Arial MT"/>
              </a:rPr>
              <a:t>can</a:t>
            </a:r>
            <a:r>
              <a:rPr sz="2200" spc="-65" dirty="0">
                <a:solidFill>
                  <a:srgbClr val="FFFFFF"/>
                </a:solidFill>
                <a:latin typeface="Arial MT"/>
                <a:cs typeface="Arial MT"/>
              </a:rPr>
              <a:t> </a:t>
            </a:r>
            <a:r>
              <a:rPr sz="2200" spc="114" dirty="0">
                <a:solidFill>
                  <a:srgbClr val="FFFFFF"/>
                </a:solidFill>
                <a:latin typeface="Arial MT"/>
                <a:cs typeface="Arial MT"/>
              </a:rPr>
              <a:t>be</a:t>
            </a:r>
            <a:r>
              <a:rPr sz="2200" spc="-60" dirty="0">
                <a:solidFill>
                  <a:srgbClr val="FFFFFF"/>
                </a:solidFill>
                <a:latin typeface="Arial MT"/>
                <a:cs typeface="Arial MT"/>
              </a:rPr>
              <a:t> </a:t>
            </a:r>
            <a:r>
              <a:rPr sz="2200" spc="100" dirty="0">
                <a:solidFill>
                  <a:srgbClr val="FFFFFF"/>
                </a:solidFill>
                <a:latin typeface="Arial MT"/>
                <a:cs typeface="Arial MT"/>
              </a:rPr>
              <a:t>immutable</a:t>
            </a:r>
            <a:r>
              <a:rPr sz="2200" spc="-60" dirty="0">
                <a:solidFill>
                  <a:srgbClr val="FFFFFF"/>
                </a:solidFill>
                <a:latin typeface="Arial MT"/>
                <a:cs typeface="Arial MT"/>
              </a:rPr>
              <a:t> </a:t>
            </a:r>
            <a:r>
              <a:rPr sz="2200" spc="165" dirty="0">
                <a:solidFill>
                  <a:srgbClr val="FFFFFF"/>
                </a:solidFill>
                <a:latin typeface="Arial MT"/>
                <a:cs typeface="Arial MT"/>
              </a:rPr>
              <a:t>or</a:t>
            </a:r>
            <a:r>
              <a:rPr sz="2200" spc="-60" dirty="0">
                <a:solidFill>
                  <a:srgbClr val="FFFFFF"/>
                </a:solidFill>
                <a:latin typeface="Arial MT"/>
                <a:cs typeface="Arial MT"/>
              </a:rPr>
              <a:t> </a:t>
            </a:r>
            <a:r>
              <a:rPr sz="2200" spc="100" dirty="0">
                <a:solidFill>
                  <a:srgbClr val="FFFFFF"/>
                </a:solidFill>
                <a:latin typeface="Arial MT"/>
                <a:cs typeface="Arial MT"/>
              </a:rPr>
              <a:t>mutable</a:t>
            </a:r>
            <a:r>
              <a:rPr sz="2200" spc="-60" dirty="0">
                <a:solidFill>
                  <a:srgbClr val="FFFFFF"/>
                </a:solidFill>
                <a:latin typeface="Arial MT"/>
                <a:cs typeface="Arial MT"/>
              </a:rPr>
              <a:t> </a:t>
            </a:r>
            <a:r>
              <a:rPr sz="2200" spc="105" dirty="0">
                <a:solidFill>
                  <a:srgbClr val="FFFFFF"/>
                </a:solidFill>
                <a:latin typeface="Arial MT"/>
                <a:cs typeface="Arial MT"/>
              </a:rPr>
              <a:t>data</a:t>
            </a:r>
            <a:r>
              <a:rPr sz="2200" spc="-60" dirty="0">
                <a:solidFill>
                  <a:srgbClr val="FFFFFF"/>
                </a:solidFill>
                <a:latin typeface="Arial MT"/>
                <a:cs typeface="Arial MT"/>
              </a:rPr>
              <a:t> </a:t>
            </a:r>
            <a:r>
              <a:rPr sz="2200" spc="114" dirty="0">
                <a:solidFill>
                  <a:srgbClr val="FFFFFF"/>
                </a:solidFill>
                <a:latin typeface="Arial MT"/>
                <a:cs typeface="Arial MT"/>
              </a:rPr>
              <a:t>types</a:t>
            </a:r>
            <a:endParaRPr sz="2200" dirty="0">
              <a:latin typeface="Arial MT"/>
              <a:cs typeface="Arial MT"/>
            </a:endParaRPr>
          </a:p>
          <a:p>
            <a:pPr marL="1155700" lvl="2" indent="-228600">
              <a:spcBef>
                <a:spcPts val="355"/>
              </a:spcBef>
              <a:buChar char="•"/>
              <a:tabLst>
                <a:tab pos="1155065" algn="l"/>
                <a:tab pos="1155700" algn="l"/>
              </a:tabLst>
            </a:pPr>
            <a:r>
              <a:rPr spc="90" dirty="0">
                <a:solidFill>
                  <a:srgbClr val="FFFFFF"/>
                </a:solidFill>
                <a:latin typeface="Arial MT"/>
                <a:cs typeface="Arial MT"/>
              </a:rPr>
              <a:t>int,</a:t>
            </a:r>
            <a:r>
              <a:rPr spc="-75" dirty="0">
                <a:solidFill>
                  <a:srgbClr val="FFFFFF"/>
                </a:solidFill>
                <a:latin typeface="Arial MT"/>
                <a:cs typeface="Arial MT"/>
              </a:rPr>
              <a:t> </a:t>
            </a:r>
            <a:r>
              <a:rPr spc="85" dirty="0">
                <a:solidFill>
                  <a:srgbClr val="FFFFFF"/>
                </a:solidFill>
                <a:latin typeface="Arial MT"/>
                <a:cs typeface="Arial MT"/>
              </a:rPr>
              <a:t>float,</a:t>
            </a:r>
            <a:r>
              <a:rPr spc="-75" dirty="0">
                <a:solidFill>
                  <a:srgbClr val="FFFFFF"/>
                </a:solidFill>
                <a:latin typeface="Arial MT"/>
                <a:cs typeface="Arial MT"/>
              </a:rPr>
              <a:t> </a:t>
            </a:r>
            <a:r>
              <a:rPr spc="110" dirty="0">
                <a:solidFill>
                  <a:srgbClr val="FFFFFF"/>
                </a:solidFill>
                <a:latin typeface="Arial MT"/>
                <a:cs typeface="Arial MT"/>
              </a:rPr>
              <a:t>string</a:t>
            </a:r>
            <a:endParaRPr dirty="0">
              <a:latin typeface="Arial MT"/>
              <a:cs typeface="Arial MT"/>
            </a:endParaRPr>
          </a:p>
          <a:p>
            <a:pPr marL="1155700" lvl="2" indent="-228600">
              <a:spcBef>
                <a:spcPts val="430"/>
              </a:spcBef>
              <a:buChar char="•"/>
              <a:tabLst>
                <a:tab pos="1155065" algn="l"/>
                <a:tab pos="1155700" algn="l"/>
              </a:tabLst>
            </a:pPr>
            <a:r>
              <a:rPr spc="85" dirty="0">
                <a:solidFill>
                  <a:srgbClr val="FFFFFF"/>
                </a:solidFill>
                <a:latin typeface="Arial MT"/>
                <a:cs typeface="Arial MT"/>
              </a:rPr>
              <a:t>list,</a:t>
            </a:r>
            <a:r>
              <a:rPr spc="-90" dirty="0">
                <a:solidFill>
                  <a:srgbClr val="FFFFFF"/>
                </a:solidFill>
                <a:latin typeface="Arial MT"/>
                <a:cs typeface="Arial MT"/>
              </a:rPr>
              <a:t> </a:t>
            </a:r>
            <a:r>
              <a:rPr spc="125" dirty="0">
                <a:solidFill>
                  <a:srgbClr val="FFFFFF"/>
                </a:solidFill>
                <a:latin typeface="Arial MT"/>
                <a:cs typeface="Arial MT"/>
              </a:rPr>
              <a:t>dict</a:t>
            </a:r>
            <a:endParaRPr dirty="0">
              <a:latin typeface="Arial MT"/>
              <a:cs typeface="Arial MT"/>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647856" y="522223"/>
            <a:ext cx="6895465" cy="619760"/>
          </a:xfrm>
          <a:prstGeom prst="rect">
            <a:avLst/>
          </a:prstGeom>
        </p:spPr>
        <p:txBody>
          <a:bodyPr vert="horz" wrap="square" lIns="0" tIns="12700" rIns="0" bIns="0" rtlCol="0" anchor="ctr">
            <a:spAutoFit/>
          </a:bodyPr>
          <a:lstStyle/>
          <a:p>
            <a:pPr marL="12700">
              <a:lnSpc>
                <a:spcPct val="100000"/>
              </a:lnSpc>
              <a:spcBef>
                <a:spcPts val="100"/>
              </a:spcBef>
            </a:pPr>
            <a:r>
              <a:rPr sz="3900" spc="145" dirty="0"/>
              <a:t>Example</a:t>
            </a:r>
            <a:r>
              <a:rPr sz="3900" spc="-125" dirty="0"/>
              <a:t> </a:t>
            </a:r>
            <a:r>
              <a:rPr sz="3900" spc="135" dirty="0"/>
              <a:t>3:</a:t>
            </a:r>
            <a:r>
              <a:rPr sz="3900" spc="-114" dirty="0"/>
              <a:t> </a:t>
            </a:r>
            <a:r>
              <a:rPr sz="3900" spc="140" dirty="0"/>
              <a:t>Removing</a:t>
            </a:r>
            <a:r>
              <a:rPr sz="3900" spc="-114" dirty="0"/>
              <a:t> </a:t>
            </a:r>
            <a:r>
              <a:rPr sz="3900" spc="200" dirty="0"/>
              <a:t>the</a:t>
            </a:r>
            <a:r>
              <a:rPr sz="3900" spc="-125" dirty="0"/>
              <a:t> </a:t>
            </a:r>
            <a:r>
              <a:rPr sz="3900" spc="80" dirty="0"/>
              <a:t>\n?</a:t>
            </a:r>
            <a:endParaRPr sz="3900"/>
          </a:p>
        </p:txBody>
      </p:sp>
      <p:sp>
        <p:nvSpPr>
          <p:cNvPr id="3" name="object 3"/>
          <p:cNvSpPr txBox="1"/>
          <p:nvPr/>
        </p:nvSpPr>
        <p:spPr>
          <a:xfrm>
            <a:off x="2059940" y="1556511"/>
            <a:ext cx="5060950" cy="406400"/>
          </a:xfrm>
          <a:prstGeom prst="rect">
            <a:avLst/>
          </a:prstGeom>
        </p:spPr>
        <p:txBody>
          <a:bodyPr vert="horz" wrap="square" lIns="0" tIns="12700" rIns="0" bIns="0" rtlCol="0">
            <a:spAutoFit/>
          </a:bodyPr>
          <a:lstStyle/>
          <a:p>
            <a:pPr marL="12700">
              <a:spcBef>
                <a:spcPts val="100"/>
              </a:spcBef>
            </a:pPr>
            <a:r>
              <a:rPr sz="2500" spc="105" dirty="0">
                <a:solidFill>
                  <a:srgbClr val="FFFFFF"/>
                </a:solidFill>
                <a:latin typeface="Arial MT"/>
                <a:cs typeface="Arial MT"/>
              </a:rPr>
              <a:t>input_file</a:t>
            </a:r>
            <a:r>
              <a:rPr sz="2500" spc="-70" dirty="0">
                <a:solidFill>
                  <a:srgbClr val="FFFFFF"/>
                </a:solidFill>
                <a:latin typeface="Arial MT"/>
                <a:cs typeface="Arial MT"/>
              </a:rPr>
              <a:t> </a:t>
            </a:r>
            <a:r>
              <a:rPr sz="2500" spc="-5" dirty="0">
                <a:solidFill>
                  <a:srgbClr val="FFFFFF"/>
                </a:solidFill>
                <a:latin typeface="Arial MT"/>
                <a:cs typeface="Arial MT"/>
              </a:rPr>
              <a:t>=</a:t>
            </a:r>
            <a:r>
              <a:rPr sz="2500" spc="-65" dirty="0">
                <a:solidFill>
                  <a:srgbClr val="FFFFFF"/>
                </a:solidFill>
                <a:latin typeface="Arial MT"/>
                <a:cs typeface="Arial MT"/>
              </a:rPr>
              <a:t> </a:t>
            </a:r>
            <a:r>
              <a:rPr sz="2500" spc="110" dirty="0">
                <a:solidFill>
                  <a:srgbClr val="0070C0"/>
                </a:solidFill>
                <a:latin typeface="Arial MT"/>
                <a:cs typeface="Arial MT"/>
              </a:rPr>
              <a:t>open(</a:t>
            </a:r>
            <a:r>
              <a:rPr sz="2500" spc="110" dirty="0">
                <a:solidFill>
                  <a:srgbClr val="00B050"/>
                </a:solidFill>
                <a:latin typeface="Arial MT"/>
                <a:cs typeface="Arial MT"/>
              </a:rPr>
              <a:t>‘my_file.txt’</a:t>
            </a:r>
            <a:r>
              <a:rPr sz="2500" spc="110" dirty="0">
                <a:solidFill>
                  <a:srgbClr val="FFFFFF"/>
                </a:solidFill>
                <a:latin typeface="Arial MT"/>
                <a:cs typeface="Arial MT"/>
              </a:rPr>
              <a:t>,</a:t>
            </a:r>
            <a:r>
              <a:rPr sz="2500" spc="-60" dirty="0">
                <a:solidFill>
                  <a:srgbClr val="FFFFFF"/>
                </a:solidFill>
                <a:latin typeface="Arial MT"/>
                <a:cs typeface="Arial MT"/>
              </a:rPr>
              <a:t> </a:t>
            </a:r>
            <a:r>
              <a:rPr sz="2500" spc="195" dirty="0">
                <a:solidFill>
                  <a:srgbClr val="FFA300"/>
                </a:solidFill>
                <a:latin typeface="Arial MT"/>
                <a:cs typeface="Arial MT"/>
              </a:rPr>
              <a:t>‘r’</a:t>
            </a:r>
            <a:r>
              <a:rPr sz="2500" spc="195" dirty="0">
                <a:solidFill>
                  <a:srgbClr val="0070C0"/>
                </a:solidFill>
                <a:latin typeface="Arial MT"/>
                <a:cs typeface="Arial MT"/>
              </a:rPr>
              <a:t>)</a:t>
            </a:r>
            <a:endParaRPr sz="2500">
              <a:latin typeface="Arial MT"/>
              <a:cs typeface="Arial MT"/>
            </a:endParaRPr>
          </a:p>
        </p:txBody>
      </p:sp>
      <p:sp>
        <p:nvSpPr>
          <p:cNvPr id="4" name="object 4"/>
          <p:cNvSpPr txBox="1"/>
          <p:nvPr/>
        </p:nvSpPr>
        <p:spPr>
          <a:xfrm>
            <a:off x="2059941" y="2318511"/>
            <a:ext cx="6015355" cy="1168400"/>
          </a:xfrm>
          <a:prstGeom prst="rect">
            <a:avLst/>
          </a:prstGeom>
        </p:spPr>
        <p:txBody>
          <a:bodyPr vert="horz" wrap="square" lIns="0" tIns="12700" rIns="0" bIns="0" rtlCol="0">
            <a:spAutoFit/>
          </a:bodyPr>
          <a:lstStyle/>
          <a:p>
            <a:pPr marL="12700" marR="5080" algn="just">
              <a:spcBef>
                <a:spcPts val="100"/>
              </a:spcBef>
            </a:pPr>
            <a:r>
              <a:rPr sz="2500" spc="65" dirty="0">
                <a:solidFill>
                  <a:srgbClr val="FFFFFF"/>
                </a:solidFill>
                <a:latin typeface="Arial MT"/>
                <a:cs typeface="Arial MT"/>
              </a:rPr>
              <a:t>line_1</a:t>
            </a:r>
            <a:r>
              <a:rPr sz="2500" spc="-85" dirty="0">
                <a:solidFill>
                  <a:srgbClr val="FFFFFF"/>
                </a:solidFill>
                <a:latin typeface="Arial MT"/>
                <a:cs typeface="Arial MT"/>
              </a:rPr>
              <a:t> </a:t>
            </a:r>
            <a:r>
              <a:rPr sz="2500" spc="-5" dirty="0">
                <a:solidFill>
                  <a:srgbClr val="FFFFFF"/>
                </a:solidFill>
                <a:latin typeface="Arial MT"/>
                <a:cs typeface="Arial MT"/>
              </a:rPr>
              <a:t>=</a:t>
            </a:r>
            <a:r>
              <a:rPr sz="2500" spc="-80" dirty="0">
                <a:solidFill>
                  <a:srgbClr val="FFFFFF"/>
                </a:solidFill>
                <a:latin typeface="Arial MT"/>
                <a:cs typeface="Arial MT"/>
              </a:rPr>
              <a:t> </a:t>
            </a:r>
            <a:r>
              <a:rPr sz="2500" spc="110" dirty="0">
                <a:solidFill>
                  <a:srgbClr val="FFFFFF"/>
                </a:solidFill>
                <a:latin typeface="Arial MT"/>
                <a:cs typeface="Arial MT"/>
              </a:rPr>
              <a:t>input_file.</a:t>
            </a:r>
            <a:r>
              <a:rPr sz="2500" spc="110" dirty="0">
                <a:solidFill>
                  <a:srgbClr val="0070C0"/>
                </a:solidFill>
                <a:latin typeface="Arial MT"/>
                <a:cs typeface="Arial MT"/>
              </a:rPr>
              <a:t>readline()</a:t>
            </a:r>
            <a:r>
              <a:rPr sz="2500" spc="110" dirty="0">
                <a:solidFill>
                  <a:srgbClr val="FFFFFF"/>
                </a:solidFill>
                <a:latin typeface="Arial MT"/>
                <a:cs typeface="Arial MT"/>
              </a:rPr>
              <a:t>.</a:t>
            </a:r>
            <a:r>
              <a:rPr sz="2500" spc="110" dirty="0">
                <a:solidFill>
                  <a:srgbClr val="0070C0"/>
                </a:solidFill>
                <a:latin typeface="Arial MT"/>
                <a:cs typeface="Arial MT"/>
              </a:rPr>
              <a:t>strip()</a:t>
            </a:r>
            <a:r>
              <a:rPr sz="2500" spc="-80" dirty="0">
                <a:solidFill>
                  <a:srgbClr val="0070C0"/>
                </a:solidFill>
                <a:latin typeface="Arial MT"/>
                <a:cs typeface="Arial MT"/>
              </a:rPr>
              <a:t> </a:t>
            </a:r>
            <a:r>
              <a:rPr sz="2500" spc="-15" dirty="0">
                <a:solidFill>
                  <a:srgbClr val="A6A6A6"/>
                </a:solidFill>
                <a:latin typeface="Arial MT"/>
                <a:cs typeface="Arial MT"/>
              </a:rPr>
              <a:t>#</a:t>
            </a:r>
            <a:r>
              <a:rPr sz="2500" spc="-85" dirty="0">
                <a:solidFill>
                  <a:srgbClr val="A6A6A6"/>
                </a:solidFill>
                <a:latin typeface="Arial MT"/>
                <a:cs typeface="Arial MT"/>
              </a:rPr>
              <a:t> </a:t>
            </a:r>
            <a:r>
              <a:rPr sz="2500" spc="180" dirty="0">
                <a:solidFill>
                  <a:srgbClr val="A6A6A6"/>
                </a:solidFill>
                <a:latin typeface="Arial MT"/>
                <a:cs typeface="Arial MT"/>
              </a:rPr>
              <a:t>‘a’ </a:t>
            </a:r>
            <a:r>
              <a:rPr sz="2500" spc="-680" dirty="0">
                <a:solidFill>
                  <a:srgbClr val="A6A6A6"/>
                </a:solidFill>
                <a:latin typeface="Arial MT"/>
                <a:cs typeface="Arial MT"/>
              </a:rPr>
              <a:t> </a:t>
            </a:r>
            <a:r>
              <a:rPr sz="2500" spc="65" dirty="0">
                <a:solidFill>
                  <a:srgbClr val="FFFFFF"/>
                </a:solidFill>
                <a:latin typeface="Arial MT"/>
                <a:cs typeface="Arial MT"/>
              </a:rPr>
              <a:t>line_2</a:t>
            </a:r>
            <a:r>
              <a:rPr sz="2500" spc="-85" dirty="0">
                <a:solidFill>
                  <a:srgbClr val="FFFFFF"/>
                </a:solidFill>
                <a:latin typeface="Arial MT"/>
                <a:cs typeface="Arial MT"/>
              </a:rPr>
              <a:t> </a:t>
            </a:r>
            <a:r>
              <a:rPr sz="2500" spc="-5" dirty="0">
                <a:solidFill>
                  <a:srgbClr val="FFFFFF"/>
                </a:solidFill>
                <a:latin typeface="Arial MT"/>
                <a:cs typeface="Arial MT"/>
              </a:rPr>
              <a:t>=</a:t>
            </a:r>
            <a:r>
              <a:rPr sz="2500" spc="-85" dirty="0">
                <a:solidFill>
                  <a:srgbClr val="FFFFFF"/>
                </a:solidFill>
                <a:latin typeface="Arial MT"/>
                <a:cs typeface="Arial MT"/>
              </a:rPr>
              <a:t> </a:t>
            </a:r>
            <a:r>
              <a:rPr sz="2500" spc="110" dirty="0">
                <a:solidFill>
                  <a:srgbClr val="FFFFFF"/>
                </a:solidFill>
                <a:latin typeface="Arial MT"/>
                <a:cs typeface="Arial MT"/>
              </a:rPr>
              <a:t>input_file.</a:t>
            </a:r>
            <a:r>
              <a:rPr sz="2500" spc="110" dirty="0">
                <a:solidFill>
                  <a:srgbClr val="0070C0"/>
                </a:solidFill>
                <a:latin typeface="Arial MT"/>
                <a:cs typeface="Arial MT"/>
              </a:rPr>
              <a:t>readline()</a:t>
            </a:r>
            <a:r>
              <a:rPr sz="2500" spc="110" dirty="0">
                <a:solidFill>
                  <a:srgbClr val="FFFFFF"/>
                </a:solidFill>
                <a:latin typeface="Arial MT"/>
                <a:cs typeface="Arial MT"/>
              </a:rPr>
              <a:t>.</a:t>
            </a:r>
            <a:r>
              <a:rPr sz="2500" spc="110" dirty="0">
                <a:solidFill>
                  <a:srgbClr val="0070C0"/>
                </a:solidFill>
                <a:latin typeface="Arial MT"/>
                <a:cs typeface="Arial MT"/>
              </a:rPr>
              <a:t>strip()</a:t>
            </a:r>
            <a:r>
              <a:rPr sz="2500" spc="-85" dirty="0">
                <a:solidFill>
                  <a:srgbClr val="0070C0"/>
                </a:solidFill>
                <a:latin typeface="Arial MT"/>
                <a:cs typeface="Arial MT"/>
              </a:rPr>
              <a:t> </a:t>
            </a:r>
            <a:r>
              <a:rPr sz="2500" spc="-15" dirty="0">
                <a:solidFill>
                  <a:srgbClr val="A6A6A6"/>
                </a:solidFill>
                <a:latin typeface="Arial MT"/>
                <a:cs typeface="Arial MT"/>
              </a:rPr>
              <a:t>#</a:t>
            </a:r>
            <a:r>
              <a:rPr sz="2500" spc="-85" dirty="0">
                <a:solidFill>
                  <a:srgbClr val="A6A6A6"/>
                </a:solidFill>
                <a:latin typeface="Arial MT"/>
                <a:cs typeface="Arial MT"/>
              </a:rPr>
              <a:t> </a:t>
            </a:r>
            <a:r>
              <a:rPr sz="2500" spc="210" dirty="0">
                <a:solidFill>
                  <a:srgbClr val="A6A6A6"/>
                </a:solidFill>
                <a:latin typeface="Arial MT"/>
                <a:cs typeface="Arial MT"/>
              </a:rPr>
              <a:t>‘b’ </a:t>
            </a:r>
            <a:r>
              <a:rPr sz="2500" spc="-685" dirty="0">
                <a:solidFill>
                  <a:srgbClr val="A6A6A6"/>
                </a:solidFill>
                <a:latin typeface="Arial MT"/>
                <a:cs typeface="Arial MT"/>
              </a:rPr>
              <a:t> </a:t>
            </a:r>
            <a:r>
              <a:rPr sz="2500" spc="65" dirty="0">
                <a:solidFill>
                  <a:srgbClr val="FFFFFF"/>
                </a:solidFill>
                <a:latin typeface="Arial MT"/>
                <a:cs typeface="Arial MT"/>
              </a:rPr>
              <a:t>line_3</a:t>
            </a:r>
            <a:r>
              <a:rPr sz="2500" spc="-85" dirty="0">
                <a:solidFill>
                  <a:srgbClr val="FFFFFF"/>
                </a:solidFill>
                <a:latin typeface="Arial MT"/>
                <a:cs typeface="Arial MT"/>
              </a:rPr>
              <a:t> </a:t>
            </a:r>
            <a:r>
              <a:rPr sz="2500" spc="-5" dirty="0">
                <a:solidFill>
                  <a:srgbClr val="FFFFFF"/>
                </a:solidFill>
                <a:latin typeface="Arial MT"/>
                <a:cs typeface="Arial MT"/>
              </a:rPr>
              <a:t>=</a:t>
            </a:r>
            <a:r>
              <a:rPr sz="2500" spc="-80" dirty="0">
                <a:solidFill>
                  <a:srgbClr val="FFFFFF"/>
                </a:solidFill>
                <a:latin typeface="Arial MT"/>
                <a:cs typeface="Arial MT"/>
              </a:rPr>
              <a:t> </a:t>
            </a:r>
            <a:r>
              <a:rPr sz="2500" spc="110" dirty="0">
                <a:solidFill>
                  <a:srgbClr val="FFFFFF"/>
                </a:solidFill>
                <a:latin typeface="Arial MT"/>
                <a:cs typeface="Arial MT"/>
              </a:rPr>
              <a:t>input_file.</a:t>
            </a:r>
            <a:r>
              <a:rPr sz="2500" spc="110" dirty="0">
                <a:solidFill>
                  <a:srgbClr val="0070C0"/>
                </a:solidFill>
                <a:latin typeface="Arial MT"/>
                <a:cs typeface="Arial MT"/>
              </a:rPr>
              <a:t>readline()</a:t>
            </a:r>
            <a:r>
              <a:rPr sz="2500" spc="110" dirty="0">
                <a:solidFill>
                  <a:srgbClr val="FFFFFF"/>
                </a:solidFill>
                <a:latin typeface="Arial MT"/>
                <a:cs typeface="Arial MT"/>
              </a:rPr>
              <a:t>.</a:t>
            </a:r>
            <a:r>
              <a:rPr sz="2500" spc="110" dirty="0">
                <a:solidFill>
                  <a:srgbClr val="0070C0"/>
                </a:solidFill>
                <a:latin typeface="Arial MT"/>
                <a:cs typeface="Arial MT"/>
              </a:rPr>
              <a:t>strip()</a:t>
            </a:r>
            <a:r>
              <a:rPr sz="2500" spc="-85" dirty="0">
                <a:solidFill>
                  <a:srgbClr val="0070C0"/>
                </a:solidFill>
                <a:latin typeface="Arial MT"/>
                <a:cs typeface="Arial MT"/>
              </a:rPr>
              <a:t> </a:t>
            </a:r>
            <a:r>
              <a:rPr sz="2500" spc="-15" dirty="0">
                <a:solidFill>
                  <a:srgbClr val="A6A6A6"/>
                </a:solidFill>
                <a:latin typeface="Arial MT"/>
                <a:cs typeface="Arial MT"/>
              </a:rPr>
              <a:t>#</a:t>
            </a:r>
            <a:r>
              <a:rPr sz="2500" spc="-85" dirty="0">
                <a:solidFill>
                  <a:srgbClr val="A6A6A6"/>
                </a:solidFill>
                <a:latin typeface="Arial MT"/>
                <a:cs typeface="Arial MT"/>
              </a:rPr>
              <a:t> </a:t>
            </a:r>
            <a:r>
              <a:rPr sz="2500" spc="229" dirty="0">
                <a:solidFill>
                  <a:srgbClr val="A6A6A6"/>
                </a:solidFill>
                <a:latin typeface="Arial MT"/>
                <a:cs typeface="Arial MT"/>
              </a:rPr>
              <a:t>‘c’</a:t>
            </a:r>
            <a:endParaRPr sz="2500">
              <a:latin typeface="Arial MT"/>
              <a:cs typeface="Arial MT"/>
            </a:endParaRPr>
          </a:p>
        </p:txBody>
      </p:sp>
      <p:sp>
        <p:nvSpPr>
          <p:cNvPr id="5" name="object 5"/>
          <p:cNvSpPr txBox="1"/>
          <p:nvPr/>
        </p:nvSpPr>
        <p:spPr>
          <a:xfrm>
            <a:off x="2059941" y="3842511"/>
            <a:ext cx="2564765" cy="406400"/>
          </a:xfrm>
          <a:prstGeom prst="rect">
            <a:avLst/>
          </a:prstGeom>
        </p:spPr>
        <p:txBody>
          <a:bodyPr vert="horz" wrap="square" lIns="0" tIns="12700" rIns="0" bIns="0" rtlCol="0">
            <a:spAutoFit/>
          </a:bodyPr>
          <a:lstStyle/>
          <a:p>
            <a:pPr marL="12700">
              <a:spcBef>
                <a:spcPts val="100"/>
              </a:spcBef>
            </a:pPr>
            <a:r>
              <a:rPr sz="2500" spc="95" dirty="0">
                <a:solidFill>
                  <a:srgbClr val="FFFFFF"/>
                </a:solidFill>
                <a:latin typeface="Arial MT"/>
                <a:cs typeface="Arial MT"/>
              </a:rPr>
              <a:t>input_file.</a:t>
            </a:r>
            <a:r>
              <a:rPr sz="2500" spc="95" dirty="0">
                <a:solidFill>
                  <a:srgbClr val="0070C0"/>
                </a:solidFill>
                <a:latin typeface="Arial MT"/>
                <a:cs typeface="Arial MT"/>
              </a:rPr>
              <a:t>close()</a:t>
            </a:r>
            <a:endParaRPr sz="2500">
              <a:latin typeface="Arial MT"/>
              <a:cs typeface="Arial MT"/>
            </a:endParaRPr>
          </a:p>
        </p:txBody>
      </p:sp>
      <p:sp>
        <p:nvSpPr>
          <p:cNvPr id="6" name="object 6"/>
          <p:cNvSpPr txBox="1"/>
          <p:nvPr/>
        </p:nvSpPr>
        <p:spPr>
          <a:xfrm>
            <a:off x="2059940" y="4604511"/>
            <a:ext cx="2891790" cy="1549400"/>
          </a:xfrm>
          <a:prstGeom prst="rect">
            <a:avLst/>
          </a:prstGeom>
        </p:spPr>
        <p:txBody>
          <a:bodyPr vert="horz" wrap="square" lIns="0" tIns="12700" rIns="0" bIns="0" rtlCol="0">
            <a:spAutoFit/>
          </a:bodyPr>
          <a:lstStyle/>
          <a:p>
            <a:pPr marL="12700" marR="5080" algn="just">
              <a:spcBef>
                <a:spcPts val="100"/>
              </a:spcBef>
            </a:pPr>
            <a:r>
              <a:rPr sz="2500" spc="105" dirty="0">
                <a:solidFill>
                  <a:srgbClr val="D32CFF"/>
                </a:solidFill>
                <a:latin typeface="Arial MT"/>
                <a:cs typeface="Arial MT"/>
              </a:rPr>
              <a:t>print(</a:t>
            </a:r>
            <a:r>
              <a:rPr sz="2500" spc="105" dirty="0">
                <a:solidFill>
                  <a:srgbClr val="FFFFFF"/>
                </a:solidFill>
                <a:latin typeface="Arial MT"/>
                <a:cs typeface="Arial MT"/>
              </a:rPr>
              <a:t>line_1</a:t>
            </a:r>
            <a:r>
              <a:rPr sz="2500" spc="105" dirty="0">
                <a:solidFill>
                  <a:srgbClr val="D32CFF"/>
                </a:solidFill>
                <a:latin typeface="Arial MT"/>
                <a:cs typeface="Arial MT"/>
              </a:rPr>
              <a:t>)</a:t>
            </a:r>
            <a:r>
              <a:rPr sz="2500" spc="-110" dirty="0">
                <a:solidFill>
                  <a:srgbClr val="D32CFF"/>
                </a:solidFill>
                <a:latin typeface="Arial MT"/>
                <a:cs typeface="Arial MT"/>
              </a:rPr>
              <a:t> </a:t>
            </a:r>
            <a:r>
              <a:rPr sz="2500" spc="-15" dirty="0">
                <a:solidFill>
                  <a:srgbClr val="A6A6A6"/>
                </a:solidFill>
                <a:latin typeface="Arial MT"/>
                <a:cs typeface="Arial MT"/>
              </a:rPr>
              <a:t>#</a:t>
            </a:r>
            <a:r>
              <a:rPr sz="2500" spc="-114" dirty="0">
                <a:solidFill>
                  <a:srgbClr val="A6A6A6"/>
                </a:solidFill>
                <a:latin typeface="Arial MT"/>
                <a:cs typeface="Arial MT"/>
              </a:rPr>
              <a:t> </a:t>
            </a:r>
            <a:r>
              <a:rPr sz="2500" spc="135" dirty="0">
                <a:solidFill>
                  <a:srgbClr val="A6A6A6"/>
                </a:solidFill>
                <a:latin typeface="Arial MT"/>
                <a:cs typeface="Arial MT"/>
              </a:rPr>
              <a:t>‘a</a:t>
            </a:r>
            <a:r>
              <a:rPr sz="2500" spc="135" dirty="0">
                <a:solidFill>
                  <a:srgbClr val="D32CFF"/>
                </a:solidFill>
                <a:latin typeface="Arial MT"/>
                <a:cs typeface="Arial MT"/>
              </a:rPr>
              <a:t>\n</a:t>
            </a:r>
            <a:r>
              <a:rPr sz="2500" spc="135" dirty="0">
                <a:solidFill>
                  <a:srgbClr val="A6A6A6"/>
                </a:solidFill>
                <a:latin typeface="Arial MT"/>
                <a:cs typeface="Arial MT"/>
              </a:rPr>
              <a:t>’ </a:t>
            </a:r>
            <a:r>
              <a:rPr sz="2500" spc="-680" dirty="0">
                <a:solidFill>
                  <a:srgbClr val="A6A6A6"/>
                </a:solidFill>
                <a:latin typeface="Arial MT"/>
                <a:cs typeface="Arial MT"/>
              </a:rPr>
              <a:t> </a:t>
            </a:r>
            <a:r>
              <a:rPr sz="2500" spc="105" dirty="0">
                <a:solidFill>
                  <a:srgbClr val="D32CFF"/>
                </a:solidFill>
                <a:latin typeface="Arial MT"/>
                <a:cs typeface="Arial MT"/>
              </a:rPr>
              <a:t>print(</a:t>
            </a:r>
            <a:r>
              <a:rPr sz="2500" spc="105" dirty="0">
                <a:solidFill>
                  <a:srgbClr val="FFFFFF"/>
                </a:solidFill>
                <a:latin typeface="Arial MT"/>
                <a:cs typeface="Arial MT"/>
              </a:rPr>
              <a:t>line_2</a:t>
            </a:r>
            <a:r>
              <a:rPr sz="2500" spc="105" dirty="0">
                <a:solidFill>
                  <a:srgbClr val="D32CFF"/>
                </a:solidFill>
                <a:latin typeface="Arial MT"/>
                <a:cs typeface="Arial MT"/>
              </a:rPr>
              <a:t>)</a:t>
            </a:r>
            <a:r>
              <a:rPr sz="2500" spc="-110" dirty="0">
                <a:solidFill>
                  <a:srgbClr val="D32CFF"/>
                </a:solidFill>
                <a:latin typeface="Arial MT"/>
                <a:cs typeface="Arial MT"/>
              </a:rPr>
              <a:t> </a:t>
            </a:r>
            <a:r>
              <a:rPr sz="2500" spc="-15" dirty="0">
                <a:solidFill>
                  <a:srgbClr val="A6A6A6"/>
                </a:solidFill>
                <a:latin typeface="Arial MT"/>
                <a:cs typeface="Arial MT"/>
              </a:rPr>
              <a:t>#</a:t>
            </a:r>
            <a:r>
              <a:rPr sz="2500" spc="-114" dirty="0">
                <a:solidFill>
                  <a:srgbClr val="A6A6A6"/>
                </a:solidFill>
                <a:latin typeface="Arial MT"/>
                <a:cs typeface="Arial MT"/>
              </a:rPr>
              <a:t> </a:t>
            </a:r>
            <a:r>
              <a:rPr sz="2500" spc="150" dirty="0">
                <a:solidFill>
                  <a:srgbClr val="A6A6A6"/>
                </a:solidFill>
                <a:latin typeface="Arial MT"/>
                <a:cs typeface="Arial MT"/>
              </a:rPr>
              <a:t>‘b</a:t>
            </a:r>
            <a:r>
              <a:rPr sz="2500" spc="150" dirty="0">
                <a:solidFill>
                  <a:srgbClr val="D32CFF"/>
                </a:solidFill>
                <a:latin typeface="Arial MT"/>
                <a:cs typeface="Arial MT"/>
              </a:rPr>
              <a:t>\n</a:t>
            </a:r>
            <a:r>
              <a:rPr sz="2500" spc="150" dirty="0">
                <a:solidFill>
                  <a:srgbClr val="A6A6A6"/>
                </a:solidFill>
                <a:latin typeface="Arial MT"/>
                <a:cs typeface="Arial MT"/>
              </a:rPr>
              <a:t>’ </a:t>
            </a:r>
            <a:r>
              <a:rPr sz="2500" spc="-685" dirty="0">
                <a:solidFill>
                  <a:srgbClr val="A6A6A6"/>
                </a:solidFill>
                <a:latin typeface="Arial MT"/>
                <a:cs typeface="Arial MT"/>
              </a:rPr>
              <a:t> </a:t>
            </a:r>
            <a:r>
              <a:rPr sz="2500" spc="105" dirty="0">
                <a:solidFill>
                  <a:srgbClr val="D32CFF"/>
                </a:solidFill>
                <a:latin typeface="Arial MT"/>
                <a:cs typeface="Arial MT"/>
              </a:rPr>
              <a:t>print(</a:t>
            </a:r>
            <a:r>
              <a:rPr sz="2500" spc="105" dirty="0">
                <a:solidFill>
                  <a:srgbClr val="FFFFFF"/>
                </a:solidFill>
                <a:latin typeface="Arial MT"/>
                <a:cs typeface="Arial MT"/>
              </a:rPr>
              <a:t>line_3</a:t>
            </a:r>
            <a:r>
              <a:rPr sz="2500" spc="105" dirty="0">
                <a:solidFill>
                  <a:srgbClr val="D32CFF"/>
                </a:solidFill>
                <a:latin typeface="Arial MT"/>
                <a:cs typeface="Arial MT"/>
              </a:rPr>
              <a:t>)</a:t>
            </a:r>
            <a:r>
              <a:rPr sz="2500" spc="-105" dirty="0">
                <a:solidFill>
                  <a:srgbClr val="D32CFF"/>
                </a:solidFill>
                <a:latin typeface="Arial MT"/>
                <a:cs typeface="Arial MT"/>
              </a:rPr>
              <a:t> </a:t>
            </a:r>
            <a:r>
              <a:rPr sz="2500" spc="-15" dirty="0">
                <a:solidFill>
                  <a:srgbClr val="A6A6A6"/>
                </a:solidFill>
                <a:latin typeface="Arial MT"/>
                <a:cs typeface="Arial MT"/>
              </a:rPr>
              <a:t>#</a:t>
            </a:r>
            <a:r>
              <a:rPr sz="2500" spc="-105" dirty="0">
                <a:solidFill>
                  <a:srgbClr val="A6A6A6"/>
                </a:solidFill>
                <a:latin typeface="Arial MT"/>
                <a:cs typeface="Arial MT"/>
              </a:rPr>
              <a:t> </a:t>
            </a:r>
            <a:r>
              <a:rPr sz="2500" spc="160" dirty="0">
                <a:solidFill>
                  <a:srgbClr val="A6A6A6"/>
                </a:solidFill>
                <a:latin typeface="Arial MT"/>
                <a:cs typeface="Arial MT"/>
              </a:rPr>
              <a:t>‘c</a:t>
            </a:r>
            <a:r>
              <a:rPr sz="2500" spc="160" dirty="0">
                <a:solidFill>
                  <a:srgbClr val="D32CFF"/>
                </a:solidFill>
                <a:latin typeface="Arial MT"/>
                <a:cs typeface="Arial MT"/>
              </a:rPr>
              <a:t>\n</a:t>
            </a:r>
            <a:r>
              <a:rPr sz="2500" spc="160" dirty="0">
                <a:solidFill>
                  <a:srgbClr val="A6A6A6"/>
                </a:solidFill>
                <a:latin typeface="Arial MT"/>
                <a:cs typeface="Arial MT"/>
              </a:rPr>
              <a:t>’ </a:t>
            </a:r>
            <a:r>
              <a:rPr sz="2500" spc="-685" dirty="0">
                <a:solidFill>
                  <a:srgbClr val="A6A6A6"/>
                </a:solidFill>
                <a:latin typeface="Arial MT"/>
                <a:cs typeface="Arial MT"/>
              </a:rPr>
              <a:t> </a:t>
            </a:r>
            <a:r>
              <a:rPr sz="2500" spc="140" dirty="0">
                <a:solidFill>
                  <a:srgbClr val="D32CFF"/>
                </a:solidFill>
                <a:latin typeface="Arial MT"/>
                <a:cs typeface="Arial MT"/>
              </a:rPr>
              <a:t>print(</a:t>
            </a:r>
            <a:r>
              <a:rPr sz="2500" spc="140" dirty="0">
                <a:solidFill>
                  <a:srgbClr val="00B050"/>
                </a:solidFill>
                <a:latin typeface="Arial MT"/>
                <a:cs typeface="Arial MT"/>
              </a:rPr>
              <a:t>‘Good</a:t>
            </a:r>
            <a:r>
              <a:rPr sz="2500" spc="-80" dirty="0">
                <a:solidFill>
                  <a:srgbClr val="00B050"/>
                </a:solidFill>
                <a:latin typeface="Arial MT"/>
                <a:cs typeface="Arial MT"/>
              </a:rPr>
              <a:t> </a:t>
            </a:r>
            <a:r>
              <a:rPr sz="2500" spc="114" dirty="0">
                <a:solidFill>
                  <a:srgbClr val="00B050"/>
                </a:solidFill>
                <a:latin typeface="Arial MT"/>
                <a:cs typeface="Arial MT"/>
              </a:rPr>
              <a:t>bye’</a:t>
            </a:r>
            <a:r>
              <a:rPr sz="2500" spc="114" dirty="0">
                <a:solidFill>
                  <a:srgbClr val="D32CFF"/>
                </a:solidFill>
                <a:latin typeface="Arial MT"/>
                <a:cs typeface="Arial MT"/>
              </a:rPr>
              <a:t>)</a:t>
            </a:r>
            <a:endParaRPr sz="2500">
              <a:latin typeface="Arial MT"/>
              <a:cs typeface="Arial MT"/>
            </a:endParaRPr>
          </a:p>
        </p:txBody>
      </p:sp>
      <p:sp>
        <p:nvSpPr>
          <p:cNvPr id="7" name="object 7"/>
          <p:cNvSpPr txBox="1"/>
          <p:nvPr/>
        </p:nvSpPr>
        <p:spPr>
          <a:xfrm>
            <a:off x="8784769" y="1969533"/>
            <a:ext cx="1796414" cy="1122743"/>
          </a:xfrm>
          <a:prstGeom prst="rect">
            <a:avLst/>
          </a:prstGeom>
          <a:solidFill>
            <a:srgbClr val="000000"/>
          </a:solidFill>
          <a:ln w="25400">
            <a:solidFill>
              <a:srgbClr val="FFFFFF"/>
            </a:solidFill>
          </a:ln>
        </p:spPr>
        <p:txBody>
          <a:bodyPr vert="horz" wrap="square" lIns="0" tIns="45085" rIns="0" bIns="0" rtlCol="0">
            <a:spAutoFit/>
          </a:bodyPr>
          <a:lstStyle/>
          <a:p>
            <a:pPr marL="285115" indent="-194310">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4310">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4310">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90805">
              <a:lnSpc>
                <a:spcPts val="2135"/>
              </a:lnSpc>
            </a:pPr>
            <a:r>
              <a:rPr spc="65" dirty="0">
                <a:solidFill>
                  <a:srgbClr val="7F7F7F"/>
                </a:solidFill>
                <a:latin typeface="Arial MT"/>
                <a:cs typeface="Arial MT"/>
              </a:rPr>
              <a:t>4</a:t>
            </a:r>
            <a:endParaRPr>
              <a:latin typeface="Arial MT"/>
              <a:cs typeface="Arial MT"/>
            </a:endParaRPr>
          </a:p>
        </p:txBody>
      </p:sp>
      <p:sp>
        <p:nvSpPr>
          <p:cNvPr id="8" name="object 8"/>
          <p:cNvSpPr txBox="1"/>
          <p:nvPr/>
        </p:nvSpPr>
        <p:spPr>
          <a:xfrm>
            <a:off x="8863509" y="1633220"/>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9" name="object 9"/>
          <p:cNvSpPr txBox="1"/>
          <p:nvPr/>
        </p:nvSpPr>
        <p:spPr>
          <a:xfrm>
            <a:off x="8088082" y="4796134"/>
            <a:ext cx="2493010" cy="1141402"/>
          </a:xfrm>
          <a:prstGeom prst="rect">
            <a:avLst/>
          </a:prstGeom>
          <a:solidFill>
            <a:srgbClr val="000000"/>
          </a:solidFill>
          <a:ln w="25400">
            <a:solidFill>
              <a:srgbClr val="FFFFFF"/>
            </a:solidFill>
          </a:ln>
        </p:spPr>
        <p:txBody>
          <a:bodyPr vert="horz" wrap="square" lIns="0" tIns="48894" rIns="0" bIns="0" rtlCol="0">
            <a:spAutoFit/>
          </a:bodyPr>
          <a:lstStyle/>
          <a:p>
            <a:pPr marL="91440" marR="2250440" algn="just">
              <a:lnSpc>
                <a:spcPct val="99400"/>
              </a:lnSpc>
              <a:spcBef>
                <a:spcPts val="384"/>
              </a:spcBef>
            </a:pPr>
            <a:r>
              <a:rPr spc="45" dirty="0">
                <a:solidFill>
                  <a:srgbClr val="FFFFFF"/>
                </a:solidFill>
                <a:latin typeface="Arial MT"/>
                <a:cs typeface="Arial MT"/>
              </a:rPr>
              <a:t>a  </a:t>
            </a:r>
            <a:r>
              <a:rPr spc="80" dirty="0">
                <a:solidFill>
                  <a:srgbClr val="FFFFFF"/>
                </a:solidFill>
                <a:latin typeface="Arial MT"/>
                <a:cs typeface="Arial MT"/>
              </a:rPr>
              <a:t>b  </a:t>
            </a:r>
            <a:r>
              <a:rPr spc="165" dirty="0">
                <a:solidFill>
                  <a:srgbClr val="FFFFFF"/>
                </a:solidFill>
                <a:latin typeface="Arial MT"/>
                <a:cs typeface="Arial MT"/>
              </a:rPr>
              <a:t>c</a:t>
            </a:r>
            <a:endParaRPr>
              <a:latin typeface="Arial MT"/>
              <a:cs typeface="Arial MT"/>
            </a:endParaRPr>
          </a:p>
          <a:p>
            <a:pPr marL="91440" algn="just">
              <a:lnSpc>
                <a:spcPts val="2090"/>
              </a:lnSpc>
            </a:pPr>
            <a:r>
              <a:rPr spc="75" dirty="0">
                <a:solidFill>
                  <a:srgbClr val="FFFFFF"/>
                </a:solidFill>
                <a:latin typeface="Arial MT"/>
                <a:cs typeface="Arial MT"/>
              </a:rPr>
              <a:t>Good</a:t>
            </a:r>
            <a:r>
              <a:rPr spc="-90" dirty="0">
                <a:solidFill>
                  <a:srgbClr val="FFFFFF"/>
                </a:solidFill>
                <a:latin typeface="Arial MT"/>
                <a:cs typeface="Arial MT"/>
              </a:rPr>
              <a:t> </a:t>
            </a:r>
            <a:r>
              <a:rPr spc="70" dirty="0">
                <a:solidFill>
                  <a:srgbClr val="FFFFFF"/>
                </a:solidFill>
                <a:latin typeface="Arial MT"/>
                <a:cs typeface="Arial MT"/>
              </a:rPr>
              <a:t>bye</a:t>
            </a:r>
            <a:endParaRPr>
              <a:latin typeface="Arial MT"/>
              <a:cs typeface="Arial MT"/>
            </a:endParaRPr>
          </a:p>
        </p:txBody>
      </p:sp>
      <p:sp>
        <p:nvSpPr>
          <p:cNvPr id="10" name="object 10"/>
          <p:cNvSpPr txBox="1"/>
          <p:nvPr/>
        </p:nvSpPr>
        <p:spPr>
          <a:xfrm>
            <a:off x="8166823" y="4458716"/>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11" name="object 11"/>
          <p:cNvGrpSpPr/>
          <p:nvPr/>
        </p:nvGrpSpPr>
        <p:grpSpPr>
          <a:xfrm>
            <a:off x="7757159" y="4971288"/>
            <a:ext cx="347980" cy="981710"/>
            <a:chOff x="6233159" y="4971288"/>
            <a:chExt cx="347980" cy="981710"/>
          </a:xfrm>
        </p:grpSpPr>
        <p:pic>
          <p:nvPicPr>
            <p:cNvPr id="12" name="object 12"/>
            <p:cNvPicPr/>
            <p:nvPr/>
          </p:nvPicPr>
          <p:blipFill>
            <a:blip r:embed="rId2" cstate="print"/>
            <a:stretch>
              <a:fillRect/>
            </a:stretch>
          </p:blipFill>
          <p:spPr>
            <a:xfrm>
              <a:off x="6233159" y="4971288"/>
              <a:ext cx="347471" cy="371856"/>
            </a:xfrm>
            <a:prstGeom prst="rect">
              <a:avLst/>
            </a:prstGeom>
          </p:spPr>
        </p:pic>
        <p:sp>
          <p:nvSpPr>
            <p:cNvPr id="13" name="object 13"/>
            <p:cNvSpPr/>
            <p:nvPr/>
          </p:nvSpPr>
          <p:spPr>
            <a:xfrm>
              <a:off x="6280194" y="5120308"/>
              <a:ext cx="255904" cy="154940"/>
            </a:xfrm>
            <a:custGeom>
              <a:avLst/>
              <a:gdLst/>
              <a:ahLst/>
              <a:cxnLst/>
              <a:rect l="l" t="t" r="r" b="b"/>
              <a:pathLst>
                <a:path w="255904" h="154939">
                  <a:moveTo>
                    <a:pt x="15360" y="0"/>
                  </a:moveTo>
                  <a:lnTo>
                    <a:pt x="12588" y="2800"/>
                  </a:lnTo>
                  <a:lnTo>
                    <a:pt x="10180" y="5648"/>
                  </a:lnTo>
                  <a:lnTo>
                    <a:pt x="8148" y="8533"/>
                  </a:lnTo>
                  <a:lnTo>
                    <a:pt x="0" y="33483"/>
                  </a:lnTo>
                  <a:lnTo>
                    <a:pt x="9685" y="57513"/>
                  </a:lnTo>
                  <a:lnTo>
                    <a:pt x="35454" y="79534"/>
                  </a:lnTo>
                  <a:lnTo>
                    <a:pt x="75556" y="98457"/>
                  </a:lnTo>
                  <a:lnTo>
                    <a:pt x="128241" y="113196"/>
                  </a:lnTo>
                  <a:lnTo>
                    <a:pt x="191759" y="122662"/>
                  </a:lnTo>
                  <a:lnTo>
                    <a:pt x="191759" y="154618"/>
                  </a:lnTo>
                  <a:lnTo>
                    <a:pt x="255668" y="93682"/>
                  </a:lnTo>
                  <a:lnTo>
                    <a:pt x="191759" y="26798"/>
                  </a:lnTo>
                  <a:lnTo>
                    <a:pt x="191759" y="58754"/>
                  </a:lnTo>
                  <a:lnTo>
                    <a:pt x="133799" y="50399"/>
                  </a:lnTo>
                  <a:lnTo>
                    <a:pt x="83730" y="37372"/>
                  </a:lnTo>
                  <a:lnTo>
                    <a:pt x="43575" y="20347"/>
                  </a:lnTo>
                  <a:lnTo>
                    <a:pt x="15360" y="0"/>
                  </a:lnTo>
                  <a:close/>
                </a:path>
              </a:pathLst>
            </a:custGeom>
            <a:solidFill>
              <a:srgbClr val="D32CFF"/>
            </a:solidFill>
          </p:spPr>
          <p:txBody>
            <a:bodyPr wrap="square" lIns="0" tIns="0" rIns="0" bIns="0" rtlCol="0"/>
            <a:lstStyle/>
            <a:p>
              <a:endParaRPr/>
            </a:p>
          </p:txBody>
        </p:sp>
        <p:sp>
          <p:nvSpPr>
            <p:cNvPr id="14" name="object 14"/>
            <p:cNvSpPr/>
            <p:nvPr/>
          </p:nvSpPr>
          <p:spPr>
            <a:xfrm>
              <a:off x="6280224" y="4994670"/>
              <a:ext cx="255904" cy="158115"/>
            </a:xfrm>
            <a:custGeom>
              <a:avLst/>
              <a:gdLst/>
              <a:ahLst/>
              <a:cxnLst/>
              <a:rect l="l" t="t" r="r" b="b"/>
              <a:pathLst>
                <a:path w="255904" h="158114">
                  <a:moveTo>
                    <a:pt x="255638" y="0"/>
                  </a:moveTo>
                  <a:lnTo>
                    <a:pt x="187679" y="3346"/>
                  </a:lnTo>
                  <a:lnTo>
                    <a:pt x="126612" y="12790"/>
                  </a:lnTo>
                  <a:lnTo>
                    <a:pt x="74874" y="27438"/>
                  </a:lnTo>
                  <a:lnTo>
                    <a:pt x="34902" y="46399"/>
                  </a:lnTo>
                  <a:lnTo>
                    <a:pt x="0" y="93682"/>
                  </a:lnTo>
                  <a:lnTo>
                    <a:pt x="0" y="157593"/>
                  </a:lnTo>
                  <a:lnTo>
                    <a:pt x="9131" y="132688"/>
                  </a:lnTo>
                  <a:lnTo>
                    <a:pt x="34902" y="110309"/>
                  </a:lnTo>
                  <a:lnTo>
                    <a:pt x="74874" y="91348"/>
                  </a:lnTo>
                  <a:lnTo>
                    <a:pt x="126612" y="76699"/>
                  </a:lnTo>
                  <a:lnTo>
                    <a:pt x="187679" y="67255"/>
                  </a:lnTo>
                  <a:lnTo>
                    <a:pt x="255638" y="63908"/>
                  </a:lnTo>
                  <a:lnTo>
                    <a:pt x="255638" y="0"/>
                  </a:lnTo>
                  <a:close/>
                </a:path>
              </a:pathLst>
            </a:custGeom>
            <a:solidFill>
              <a:srgbClr val="AA23CD"/>
            </a:solidFill>
          </p:spPr>
          <p:txBody>
            <a:bodyPr wrap="square" lIns="0" tIns="0" rIns="0" bIns="0" rtlCol="0"/>
            <a:lstStyle/>
            <a:p>
              <a:endParaRPr/>
            </a:p>
          </p:txBody>
        </p:sp>
        <p:sp>
          <p:nvSpPr>
            <p:cNvPr id="15" name="object 15"/>
            <p:cNvSpPr/>
            <p:nvPr/>
          </p:nvSpPr>
          <p:spPr>
            <a:xfrm>
              <a:off x="6280224" y="4994670"/>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16" name="object 16"/>
            <p:cNvPicPr/>
            <p:nvPr/>
          </p:nvPicPr>
          <p:blipFill>
            <a:blip r:embed="rId3" cstate="print"/>
            <a:stretch>
              <a:fillRect/>
            </a:stretch>
          </p:blipFill>
          <p:spPr>
            <a:xfrm>
              <a:off x="6233159" y="5276087"/>
              <a:ext cx="347471" cy="371856"/>
            </a:xfrm>
            <a:prstGeom prst="rect">
              <a:avLst/>
            </a:prstGeom>
          </p:spPr>
        </p:pic>
        <p:sp>
          <p:nvSpPr>
            <p:cNvPr id="17" name="object 17"/>
            <p:cNvSpPr/>
            <p:nvPr/>
          </p:nvSpPr>
          <p:spPr>
            <a:xfrm>
              <a:off x="6280194" y="5424013"/>
              <a:ext cx="255904" cy="154940"/>
            </a:xfrm>
            <a:custGeom>
              <a:avLst/>
              <a:gdLst/>
              <a:ahLst/>
              <a:cxnLst/>
              <a:rect l="l" t="t" r="r" b="b"/>
              <a:pathLst>
                <a:path w="255904" h="154939">
                  <a:moveTo>
                    <a:pt x="15360" y="0"/>
                  </a:moveTo>
                  <a:lnTo>
                    <a:pt x="12588" y="2800"/>
                  </a:lnTo>
                  <a:lnTo>
                    <a:pt x="10180" y="5648"/>
                  </a:lnTo>
                  <a:lnTo>
                    <a:pt x="8148" y="8534"/>
                  </a:lnTo>
                  <a:lnTo>
                    <a:pt x="0" y="33484"/>
                  </a:lnTo>
                  <a:lnTo>
                    <a:pt x="9685" y="57514"/>
                  </a:lnTo>
                  <a:lnTo>
                    <a:pt x="35454" y="79534"/>
                  </a:lnTo>
                  <a:lnTo>
                    <a:pt x="75556" y="98458"/>
                  </a:lnTo>
                  <a:lnTo>
                    <a:pt x="128241" y="113197"/>
                  </a:lnTo>
                  <a:lnTo>
                    <a:pt x="191759" y="122664"/>
                  </a:lnTo>
                  <a:lnTo>
                    <a:pt x="191759" y="154618"/>
                  </a:lnTo>
                  <a:lnTo>
                    <a:pt x="255668" y="93684"/>
                  </a:lnTo>
                  <a:lnTo>
                    <a:pt x="191759" y="26799"/>
                  </a:lnTo>
                  <a:lnTo>
                    <a:pt x="191759" y="58754"/>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18" name="object 18"/>
            <p:cNvSpPr/>
            <p:nvPr/>
          </p:nvSpPr>
          <p:spPr>
            <a:xfrm>
              <a:off x="6280224" y="5298375"/>
              <a:ext cx="255904" cy="158115"/>
            </a:xfrm>
            <a:custGeom>
              <a:avLst/>
              <a:gdLst/>
              <a:ahLst/>
              <a:cxnLst/>
              <a:rect l="l" t="t" r="r" b="b"/>
              <a:pathLst>
                <a:path w="255904" h="158114">
                  <a:moveTo>
                    <a:pt x="255638" y="0"/>
                  </a:moveTo>
                  <a:lnTo>
                    <a:pt x="187679" y="3346"/>
                  </a:lnTo>
                  <a:lnTo>
                    <a:pt x="126612" y="12790"/>
                  </a:lnTo>
                  <a:lnTo>
                    <a:pt x="74874" y="27439"/>
                  </a:lnTo>
                  <a:lnTo>
                    <a:pt x="34902" y="46400"/>
                  </a:lnTo>
                  <a:lnTo>
                    <a:pt x="0" y="93684"/>
                  </a:lnTo>
                  <a:lnTo>
                    <a:pt x="0" y="157593"/>
                  </a:lnTo>
                  <a:lnTo>
                    <a:pt x="9131" y="132688"/>
                  </a:lnTo>
                  <a:lnTo>
                    <a:pt x="34902" y="110309"/>
                  </a:lnTo>
                  <a:lnTo>
                    <a:pt x="74874" y="91349"/>
                  </a:lnTo>
                  <a:lnTo>
                    <a:pt x="126612" y="76700"/>
                  </a:lnTo>
                  <a:lnTo>
                    <a:pt x="187679" y="67256"/>
                  </a:lnTo>
                  <a:lnTo>
                    <a:pt x="255638" y="63910"/>
                  </a:lnTo>
                  <a:lnTo>
                    <a:pt x="255638" y="0"/>
                  </a:lnTo>
                  <a:close/>
                </a:path>
              </a:pathLst>
            </a:custGeom>
            <a:solidFill>
              <a:srgbClr val="AA23CD"/>
            </a:solidFill>
          </p:spPr>
          <p:txBody>
            <a:bodyPr wrap="square" lIns="0" tIns="0" rIns="0" bIns="0" rtlCol="0"/>
            <a:lstStyle/>
            <a:p>
              <a:endParaRPr/>
            </a:p>
          </p:txBody>
        </p:sp>
        <p:sp>
          <p:nvSpPr>
            <p:cNvPr id="19" name="object 19"/>
            <p:cNvSpPr/>
            <p:nvPr/>
          </p:nvSpPr>
          <p:spPr>
            <a:xfrm>
              <a:off x="6280224" y="5298375"/>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20" name="object 20"/>
            <p:cNvPicPr/>
            <p:nvPr/>
          </p:nvPicPr>
          <p:blipFill>
            <a:blip r:embed="rId4" cstate="print"/>
            <a:stretch>
              <a:fillRect/>
            </a:stretch>
          </p:blipFill>
          <p:spPr>
            <a:xfrm>
              <a:off x="6233159" y="5577839"/>
              <a:ext cx="347471" cy="374903"/>
            </a:xfrm>
            <a:prstGeom prst="rect">
              <a:avLst/>
            </a:prstGeom>
          </p:spPr>
        </p:pic>
        <p:sp>
          <p:nvSpPr>
            <p:cNvPr id="21" name="object 21"/>
            <p:cNvSpPr/>
            <p:nvPr/>
          </p:nvSpPr>
          <p:spPr>
            <a:xfrm>
              <a:off x="6280194" y="5727719"/>
              <a:ext cx="255904" cy="154940"/>
            </a:xfrm>
            <a:custGeom>
              <a:avLst/>
              <a:gdLst/>
              <a:ahLst/>
              <a:cxnLst/>
              <a:rect l="l" t="t" r="r" b="b"/>
              <a:pathLst>
                <a:path w="255904" h="154939">
                  <a:moveTo>
                    <a:pt x="15360" y="0"/>
                  </a:moveTo>
                  <a:lnTo>
                    <a:pt x="12588" y="2801"/>
                  </a:lnTo>
                  <a:lnTo>
                    <a:pt x="10180" y="5648"/>
                  </a:lnTo>
                  <a:lnTo>
                    <a:pt x="8148" y="8534"/>
                  </a:lnTo>
                  <a:lnTo>
                    <a:pt x="0" y="33484"/>
                  </a:lnTo>
                  <a:lnTo>
                    <a:pt x="9685" y="57514"/>
                  </a:lnTo>
                  <a:lnTo>
                    <a:pt x="35454" y="79534"/>
                  </a:lnTo>
                  <a:lnTo>
                    <a:pt x="75556" y="98458"/>
                  </a:lnTo>
                  <a:lnTo>
                    <a:pt x="128241" y="113197"/>
                  </a:lnTo>
                  <a:lnTo>
                    <a:pt x="191759" y="122663"/>
                  </a:lnTo>
                  <a:lnTo>
                    <a:pt x="191759" y="154618"/>
                  </a:lnTo>
                  <a:lnTo>
                    <a:pt x="255668" y="93683"/>
                  </a:lnTo>
                  <a:lnTo>
                    <a:pt x="191759" y="26799"/>
                  </a:lnTo>
                  <a:lnTo>
                    <a:pt x="191759" y="58754"/>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22" name="object 22"/>
            <p:cNvSpPr/>
            <p:nvPr/>
          </p:nvSpPr>
          <p:spPr>
            <a:xfrm>
              <a:off x="6280224" y="5602081"/>
              <a:ext cx="255904" cy="158115"/>
            </a:xfrm>
            <a:custGeom>
              <a:avLst/>
              <a:gdLst/>
              <a:ahLst/>
              <a:cxnLst/>
              <a:rect l="l" t="t" r="r" b="b"/>
              <a:pathLst>
                <a:path w="255904" h="158114">
                  <a:moveTo>
                    <a:pt x="255638" y="0"/>
                  </a:moveTo>
                  <a:lnTo>
                    <a:pt x="187679" y="3346"/>
                  </a:lnTo>
                  <a:lnTo>
                    <a:pt x="126612" y="12790"/>
                  </a:lnTo>
                  <a:lnTo>
                    <a:pt x="74874" y="27439"/>
                  </a:lnTo>
                  <a:lnTo>
                    <a:pt x="34902" y="46399"/>
                  </a:lnTo>
                  <a:lnTo>
                    <a:pt x="0" y="93683"/>
                  </a:lnTo>
                  <a:lnTo>
                    <a:pt x="0" y="157593"/>
                  </a:lnTo>
                  <a:lnTo>
                    <a:pt x="9131" y="132688"/>
                  </a:lnTo>
                  <a:lnTo>
                    <a:pt x="34902" y="110309"/>
                  </a:lnTo>
                  <a:lnTo>
                    <a:pt x="74874" y="91348"/>
                  </a:lnTo>
                  <a:lnTo>
                    <a:pt x="126612" y="76700"/>
                  </a:lnTo>
                  <a:lnTo>
                    <a:pt x="187679" y="67256"/>
                  </a:lnTo>
                  <a:lnTo>
                    <a:pt x="255638" y="63909"/>
                  </a:lnTo>
                  <a:lnTo>
                    <a:pt x="255638" y="0"/>
                  </a:lnTo>
                  <a:close/>
                </a:path>
              </a:pathLst>
            </a:custGeom>
            <a:solidFill>
              <a:srgbClr val="AA23CD"/>
            </a:solidFill>
          </p:spPr>
          <p:txBody>
            <a:bodyPr wrap="square" lIns="0" tIns="0" rIns="0" bIns="0" rtlCol="0"/>
            <a:lstStyle/>
            <a:p>
              <a:endParaRPr/>
            </a:p>
          </p:txBody>
        </p:sp>
        <p:sp>
          <p:nvSpPr>
            <p:cNvPr id="23" name="object 23"/>
            <p:cNvSpPr/>
            <p:nvPr/>
          </p:nvSpPr>
          <p:spPr>
            <a:xfrm>
              <a:off x="6280224" y="5602081"/>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47251" y="486156"/>
            <a:ext cx="5897245" cy="695960"/>
          </a:xfrm>
          <a:prstGeom prst="rect">
            <a:avLst/>
          </a:prstGeom>
        </p:spPr>
        <p:txBody>
          <a:bodyPr vert="horz" wrap="square" lIns="0" tIns="12700" rIns="0" bIns="0" rtlCol="0" anchor="ctr">
            <a:spAutoFit/>
          </a:bodyPr>
          <a:lstStyle/>
          <a:p>
            <a:pPr marL="12700">
              <a:lnSpc>
                <a:spcPct val="100000"/>
              </a:lnSpc>
              <a:spcBef>
                <a:spcPts val="100"/>
              </a:spcBef>
            </a:pPr>
            <a:r>
              <a:rPr spc="235" dirty="0"/>
              <a:t>Looping</a:t>
            </a:r>
            <a:r>
              <a:rPr spc="-155" dirty="0"/>
              <a:t> </a:t>
            </a:r>
            <a:r>
              <a:rPr spc="250" dirty="0"/>
              <a:t>through</a:t>
            </a:r>
            <a:r>
              <a:rPr spc="-145" dirty="0"/>
              <a:t> </a:t>
            </a:r>
            <a:r>
              <a:rPr spc="135" dirty="0"/>
              <a:t>Files</a:t>
            </a:r>
          </a:p>
        </p:txBody>
      </p:sp>
      <p:sp>
        <p:nvSpPr>
          <p:cNvPr id="3" name="object 3"/>
          <p:cNvSpPr txBox="1"/>
          <p:nvPr/>
        </p:nvSpPr>
        <p:spPr>
          <a:xfrm>
            <a:off x="2059940" y="3385311"/>
            <a:ext cx="5060950" cy="1564531"/>
          </a:xfrm>
          <a:prstGeom prst="rect">
            <a:avLst/>
          </a:prstGeom>
        </p:spPr>
        <p:txBody>
          <a:bodyPr vert="horz" wrap="square" lIns="0" tIns="12700" rIns="0" bIns="0" rtlCol="0">
            <a:spAutoFit/>
          </a:bodyPr>
          <a:lstStyle/>
          <a:p>
            <a:pPr marL="12700" marR="5080">
              <a:spcBef>
                <a:spcPts val="100"/>
              </a:spcBef>
            </a:pPr>
            <a:r>
              <a:rPr sz="2500" spc="105" dirty="0">
                <a:solidFill>
                  <a:srgbClr val="FFFFFF"/>
                </a:solidFill>
                <a:latin typeface="Arial MT"/>
                <a:cs typeface="Arial MT"/>
              </a:rPr>
              <a:t>input_file</a:t>
            </a:r>
            <a:r>
              <a:rPr sz="2500" spc="-70" dirty="0">
                <a:solidFill>
                  <a:srgbClr val="FFFFFF"/>
                </a:solidFill>
                <a:latin typeface="Arial MT"/>
                <a:cs typeface="Arial MT"/>
              </a:rPr>
              <a:t> </a:t>
            </a:r>
            <a:r>
              <a:rPr sz="2500" spc="-5" dirty="0">
                <a:solidFill>
                  <a:srgbClr val="FFFFFF"/>
                </a:solidFill>
                <a:latin typeface="Arial MT"/>
                <a:cs typeface="Arial MT"/>
              </a:rPr>
              <a:t>=</a:t>
            </a:r>
            <a:r>
              <a:rPr sz="2500" spc="-65" dirty="0">
                <a:solidFill>
                  <a:srgbClr val="FFFFFF"/>
                </a:solidFill>
                <a:latin typeface="Arial MT"/>
                <a:cs typeface="Arial MT"/>
              </a:rPr>
              <a:t> </a:t>
            </a:r>
            <a:r>
              <a:rPr sz="2500" spc="110" dirty="0">
                <a:solidFill>
                  <a:srgbClr val="0070C0"/>
                </a:solidFill>
                <a:latin typeface="Arial MT"/>
                <a:cs typeface="Arial MT"/>
              </a:rPr>
              <a:t>open(</a:t>
            </a:r>
            <a:r>
              <a:rPr sz="2500" spc="110" dirty="0">
                <a:solidFill>
                  <a:srgbClr val="00B050"/>
                </a:solidFill>
                <a:latin typeface="Arial MT"/>
                <a:cs typeface="Arial MT"/>
              </a:rPr>
              <a:t>‘my_file.txt’</a:t>
            </a:r>
            <a:r>
              <a:rPr sz="2500" spc="110" dirty="0">
                <a:solidFill>
                  <a:srgbClr val="FFFFFF"/>
                </a:solidFill>
                <a:latin typeface="Arial MT"/>
                <a:cs typeface="Arial MT"/>
              </a:rPr>
              <a:t>,</a:t>
            </a:r>
            <a:r>
              <a:rPr sz="2500" spc="-60" dirty="0">
                <a:solidFill>
                  <a:srgbClr val="FFFFFF"/>
                </a:solidFill>
                <a:latin typeface="Arial MT"/>
                <a:cs typeface="Arial MT"/>
              </a:rPr>
              <a:t> </a:t>
            </a:r>
            <a:r>
              <a:rPr sz="2500" spc="195" dirty="0">
                <a:solidFill>
                  <a:srgbClr val="FFA300"/>
                </a:solidFill>
                <a:latin typeface="Arial MT"/>
                <a:cs typeface="Arial MT"/>
              </a:rPr>
              <a:t>‘r’</a:t>
            </a:r>
            <a:r>
              <a:rPr sz="2500" spc="195" dirty="0">
                <a:solidFill>
                  <a:srgbClr val="0070C0"/>
                </a:solidFill>
                <a:latin typeface="Arial MT"/>
                <a:cs typeface="Arial MT"/>
              </a:rPr>
              <a:t>) </a:t>
            </a:r>
            <a:r>
              <a:rPr sz="2500" spc="-680" dirty="0">
                <a:solidFill>
                  <a:srgbClr val="0070C0"/>
                </a:solidFill>
                <a:latin typeface="Arial MT"/>
                <a:cs typeface="Arial MT"/>
              </a:rPr>
              <a:t> </a:t>
            </a:r>
            <a:r>
              <a:rPr sz="2500" spc="160" dirty="0">
                <a:solidFill>
                  <a:srgbClr val="FFFFFF"/>
                </a:solidFill>
                <a:latin typeface="Arial MT"/>
                <a:cs typeface="Arial MT"/>
              </a:rPr>
              <a:t>for</a:t>
            </a:r>
            <a:r>
              <a:rPr sz="2500" spc="-70" dirty="0">
                <a:solidFill>
                  <a:srgbClr val="FFFFFF"/>
                </a:solidFill>
                <a:latin typeface="Arial MT"/>
                <a:cs typeface="Arial MT"/>
              </a:rPr>
              <a:t> </a:t>
            </a:r>
            <a:r>
              <a:rPr sz="2500" spc="110" dirty="0">
                <a:solidFill>
                  <a:srgbClr val="FFC000"/>
                </a:solidFill>
                <a:latin typeface="Arial MT"/>
                <a:cs typeface="Arial MT"/>
              </a:rPr>
              <a:t>line</a:t>
            </a:r>
            <a:r>
              <a:rPr sz="2500" spc="-70" dirty="0">
                <a:solidFill>
                  <a:srgbClr val="FFC000"/>
                </a:solidFill>
                <a:latin typeface="Arial MT"/>
                <a:cs typeface="Arial MT"/>
              </a:rPr>
              <a:t> </a:t>
            </a:r>
            <a:r>
              <a:rPr sz="2500" spc="114" dirty="0">
                <a:solidFill>
                  <a:srgbClr val="FFFFFF"/>
                </a:solidFill>
                <a:latin typeface="Arial MT"/>
                <a:cs typeface="Arial MT"/>
              </a:rPr>
              <a:t>in</a:t>
            </a:r>
            <a:r>
              <a:rPr sz="2500" spc="-75" dirty="0">
                <a:solidFill>
                  <a:srgbClr val="FFFFFF"/>
                </a:solidFill>
                <a:latin typeface="Arial MT"/>
                <a:cs typeface="Arial MT"/>
              </a:rPr>
              <a:t> </a:t>
            </a:r>
            <a:r>
              <a:rPr sz="2500" spc="105" dirty="0" err="1">
                <a:solidFill>
                  <a:srgbClr val="FFFFFF"/>
                </a:solidFill>
                <a:latin typeface="Arial MT"/>
                <a:cs typeface="Arial MT"/>
              </a:rPr>
              <a:t>input_file</a:t>
            </a:r>
            <a:r>
              <a:rPr sz="2500" spc="105" dirty="0">
                <a:solidFill>
                  <a:srgbClr val="FFFFFF"/>
                </a:solidFill>
                <a:latin typeface="Arial MT"/>
                <a:cs typeface="Arial MT"/>
              </a:rPr>
              <a:t>:</a:t>
            </a:r>
            <a:endParaRPr lang="en-US" sz="2500" spc="105" dirty="0">
              <a:solidFill>
                <a:srgbClr val="FFFFFF"/>
              </a:solidFill>
              <a:latin typeface="Arial MT"/>
              <a:cs typeface="Arial MT"/>
            </a:endParaRPr>
          </a:p>
          <a:p>
            <a:pPr marL="12700" marR="5080">
              <a:spcBef>
                <a:spcPts val="100"/>
              </a:spcBef>
            </a:pPr>
            <a:r>
              <a:rPr lang="en-US" sz="2500" spc="105" dirty="0">
                <a:solidFill>
                  <a:srgbClr val="FFFFFF"/>
                </a:solidFill>
                <a:latin typeface="Arial MT"/>
                <a:cs typeface="Arial MT"/>
              </a:rPr>
              <a:t>	</a:t>
            </a:r>
            <a:r>
              <a:rPr lang="en-US" sz="2500" spc="105" dirty="0" err="1">
                <a:solidFill>
                  <a:srgbClr val="FFFFFF"/>
                </a:solidFill>
                <a:latin typeface="Arial MT"/>
                <a:cs typeface="Arial MT"/>
              </a:rPr>
              <a:t>input_file.readline</a:t>
            </a:r>
            <a:r>
              <a:rPr lang="en-US" sz="2500" spc="105" dirty="0">
                <a:solidFill>
                  <a:srgbClr val="FFFFFF"/>
                </a:solidFill>
                <a:latin typeface="Arial MT"/>
                <a:cs typeface="Arial MT"/>
              </a:rPr>
              <a:t>()</a:t>
            </a:r>
            <a:endParaRPr sz="2500" dirty="0">
              <a:latin typeface="Arial MT"/>
              <a:cs typeface="Arial MT"/>
            </a:endParaRPr>
          </a:p>
          <a:p>
            <a:pPr marL="469900"/>
            <a:r>
              <a:rPr sz="2500" spc="120" dirty="0">
                <a:solidFill>
                  <a:srgbClr val="D32CFF"/>
                </a:solidFill>
                <a:latin typeface="Arial MT"/>
                <a:cs typeface="Arial MT"/>
              </a:rPr>
              <a:t>print(</a:t>
            </a:r>
            <a:r>
              <a:rPr sz="2500" spc="120" dirty="0">
                <a:solidFill>
                  <a:srgbClr val="FFC000"/>
                </a:solidFill>
                <a:latin typeface="Arial MT"/>
                <a:cs typeface="Arial MT"/>
              </a:rPr>
              <a:t>line</a:t>
            </a:r>
            <a:r>
              <a:rPr sz="2500" spc="120" dirty="0">
                <a:solidFill>
                  <a:srgbClr val="FFFFFF"/>
                </a:solidFill>
                <a:latin typeface="Arial MT"/>
                <a:cs typeface="Arial MT"/>
              </a:rPr>
              <a:t>.</a:t>
            </a:r>
            <a:r>
              <a:rPr sz="2500" spc="120" dirty="0">
                <a:solidFill>
                  <a:srgbClr val="0070C0"/>
                </a:solidFill>
                <a:latin typeface="Arial MT"/>
                <a:cs typeface="Arial MT"/>
              </a:rPr>
              <a:t>strip()</a:t>
            </a:r>
            <a:r>
              <a:rPr sz="2500" spc="120" dirty="0">
                <a:solidFill>
                  <a:srgbClr val="D32CFF"/>
                </a:solidFill>
                <a:latin typeface="Arial MT"/>
                <a:cs typeface="Arial MT"/>
              </a:rPr>
              <a:t>)</a:t>
            </a:r>
            <a:endParaRPr sz="2500" dirty="0">
              <a:latin typeface="Arial MT"/>
              <a:cs typeface="Arial MT"/>
            </a:endParaRPr>
          </a:p>
        </p:txBody>
      </p:sp>
      <p:sp>
        <p:nvSpPr>
          <p:cNvPr id="4" name="object 4"/>
          <p:cNvSpPr txBox="1"/>
          <p:nvPr/>
        </p:nvSpPr>
        <p:spPr>
          <a:xfrm>
            <a:off x="2059940" y="4909311"/>
            <a:ext cx="2642870" cy="787400"/>
          </a:xfrm>
          <a:prstGeom prst="rect">
            <a:avLst/>
          </a:prstGeom>
        </p:spPr>
        <p:txBody>
          <a:bodyPr vert="horz" wrap="square" lIns="0" tIns="12700" rIns="0" bIns="0" rtlCol="0">
            <a:spAutoFit/>
          </a:bodyPr>
          <a:lstStyle/>
          <a:p>
            <a:pPr marL="12700" marR="5080">
              <a:spcBef>
                <a:spcPts val="100"/>
              </a:spcBef>
            </a:pPr>
            <a:r>
              <a:rPr sz="2500" spc="95" dirty="0">
                <a:solidFill>
                  <a:srgbClr val="FFFFFF"/>
                </a:solidFill>
                <a:latin typeface="Arial MT"/>
                <a:cs typeface="Arial MT"/>
              </a:rPr>
              <a:t>input_file.</a:t>
            </a:r>
            <a:r>
              <a:rPr sz="2500" spc="95" dirty="0">
                <a:solidFill>
                  <a:srgbClr val="0070C0"/>
                </a:solidFill>
                <a:latin typeface="Arial MT"/>
                <a:cs typeface="Arial MT"/>
              </a:rPr>
              <a:t>close() </a:t>
            </a:r>
            <a:r>
              <a:rPr sz="2500" spc="-680" dirty="0">
                <a:solidFill>
                  <a:srgbClr val="0070C0"/>
                </a:solidFill>
                <a:latin typeface="Arial MT"/>
                <a:cs typeface="Arial MT"/>
              </a:rPr>
              <a:t> </a:t>
            </a:r>
            <a:r>
              <a:rPr sz="2500" spc="140" dirty="0">
                <a:solidFill>
                  <a:srgbClr val="D32CFF"/>
                </a:solidFill>
                <a:latin typeface="Arial MT"/>
                <a:cs typeface="Arial MT"/>
              </a:rPr>
              <a:t>print(</a:t>
            </a:r>
            <a:r>
              <a:rPr sz="2500" spc="140" dirty="0">
                <a:solidFill>
                  <a:srgbClr val="00B050"/>
                </a:solidFill>
                <a:latin typeface="Arial MT"/>
                <a:cs typeface="Arial MT"/>
              </a:rPr>
              <a:t>‘Good</a:t>
            </a:r>
            <a:r>
              <a:rPr sz="2500" spc="-110" dirty="0">
                <a:solidFill>
                  <a:srgbClr val="00B050"/>
                </a:solidFill>
                <a:latin typeface="Arial MT"/>
                <a:cs typeface="Arial MT"/>
              </a:rPr>
              <a:t> </a:t>
            </a:r>
            <a:r>
              <a:rPr sz="2500" spc="114" dirty="0">
                <a:solidFill>
                  <a:srgbClr val="00B050"/>
                </a:solidFill>
                <a:latin typeface="Arial MT"/>
                <a:cs typeface="Arial MT"/>
              </a:rPr>
              <a:t>bye’</a:t>
            </a:r>
            <a:r>
              <a:rPr sz="2500" spc="114" dirty="0">
                <a:solidFill>
                  <a:srgbClr val="D32CFF"/>
                </a:solidFill>
                <a:latin typeface="Arial MT"/>
                <a:cs typeface="Arial MT"/>
              </a:rPr>
              <a:t>)</a:t>
            </a:r>
            <a:endParaRPr sz="2500" dirty="0">
              <a:latin typeface="Arial MT"/>
              <a:cs typeface="Arial MT"/>
            </a:endParaRPr>
          </a:p>
        </p:txBody>
      </p:sp>
      <p:sp>
        <p:nvSpPr>
          <p:cNvPr id="5" name="object 5"/>
          <p:cNvSpPr txBox="1"/>
          <p:nvPr/>
        </p:nvSpPr>
        <p:spPr>
          <a:xfrm>
            <a:off x="2059940" y="6052311"/>
            <a:ext cx="3982720" cy="406400"/>
          </a:xfrm>
          <a:prstGeom prst="rect">
            <a:avLst/>
          </a:prstGeom>
        </p:spPr>
        <p:txBody>
          <a:bodyPr vert="horz" wrap="square" lIns="0" tIns="12700" rIns="0" bIns="0" rtlCol="0">
            <a:spAutoFit/>
          </a:bodyPr>
          <a:lstStyle/>
          <a:p>
            <a:pPr marL="12700">
              <a:spcBef>
                <a:spcPts val="100"/>
              </a:spcBef>
            </a:pPr>
            <a:r>
              <a:rPr sz="2500" spc="95" dirty="0">
                <a:solidFill>
                  <a:srgbClr val="FFFFFF"/>
                </a:solidFill>
                <a:latin typeface="Arial MT"/>
                <a:cs typeface="Arial MT"/>
              </a:rPr>
              <a:t>Is</a:t>
            </a:r>
            <a:r>
              <a:rPr sz="2500" spc="-100" dirty="0">
                <a:solidFill>
                  <a:srgbClr val="FFFFFF"/>
                </a:solidFill>
                <a:latin typeface="Arial MT"/>
                <a:cs typeface="Arial MT"/>
              </a:rPr>
              <a:t> </a:t>
            </a:r>
            <a:r>
              <a:rPr sz="2500" spc="135" dirty="0">
                <a:solidFill>
                  <a:srgbClr val="FFFFFF"/>
                </a:solidFill>
                <a:latin typeface="Arial MT"/>
                <a:cs typeface="Arial MT"/>
              </a:rPr>
              <a:t>the</a:t>
            </a:r>
            <a:r>
              <a:rPr sz="2500" spc="-90" dirty="0">
                <a:solidFill>
                  <a:srgbClr val="FFFFFF"/>
                </a:solidFill>
                <a:latin typeface="Arial MT"/>
                <a:cs typeface="Arial MT"/>
              </a:rPr>
              <a:t> </a:t>
            </a:r>
            <a:r>
              <a:rPr sz="2500" spc="110" dirty="0">
                <a:solidFill>
                  <a:srgbClr val="FFFFFF"/>
                </a:solidFill>
                <a:latin typeface="Arial MT"/>
                <a:cs typeface="Arial MT"/>
              </a:rPr>
              <a:t>.</a:t>
            </a:r>
            <a:r>
              <a:rPr sz="2500" spc="110" dirty="0">
                <a:solidFill>
                  <a:srgbClr val="0070C0"/>
                </a:solidFill>
                <a:latin typeface="Arial MT"/>
                <a:cs typeface="Arial MT"/>
              </a:rPr>
              <a:t>readline()</a:t>
            </a:r>
            <a:r>
              <a:rPr sz="2500" spc="-95" dirty="0">
                <a:solidFill>
                  <a:srgbClr val="0070C0"/>
                </a:solidFill>
                <a:latin typeface="Arial MT"/>
                <a:cs typeface="Arial MT"/>
              </a:rPr>
              <a:t> </a:t>
            </a:r>
            <a:r>
              <a:rPr sz="2500" spc="110" dirty="0">
                <a:solidFill>
                  <a:srgbClr val="FFFFFF"/>
                </a:solidFill>
                <a:latin typeface="Arial MT"/>
                <a:cs typeface="Arial MT"/>
              </a:rPr>
              <a:t>missing?</a:t>
            </a:r>
            <a:endParaRPr sz="2500">
              <a:latin typeface="Arial MT"/>
              <a:cs typeface="Arial MT"/>
            </a:endParaRPr>
          </a:p>
        </p:txBody>
      </p:sp>
      <p:sp>
        <p:nvSpPr>
          <p:cNvPr id="6" name="object 6"/>
          <p:cNvSpPr txBox="1"/>
          <p:nvPr/>
        </p:nvSpPr>
        <p:spPr>
          <a:xfrm>
            <a:off x="8794451" y="3270977"/>
            <a:ext cx="1796414" cy="1122743"/>
          </a:xfrm>
          <a:prstGeom prst="rect">
            <a:avLst/>
          </a:prstGeom>
          <a:solidFill>
            <a:srgbClr val="000000"/>
          </a:solidFill>
          <a:ln w="25400">
            <a:solidFill>
              <a:srgbClr val="FFFFFF"/>
            </a:solidFill>
          </a:ln>
        </p:spPr>
        <p:txBody>
          <a:bodyPr vert="horz" wrap="square" lIns="0" tIns="45085" rIns="0" bIns="0" rtlCol="0">
            <a:spAutoFit/>
          </a:bodyPr>
          <a:lstStyle/>
          <a:p>
            <a:pPr marL="285115" indent="-193675">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3675">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91440">
              <a:lnSpc>
                <a:spcPts val="2135"/>
              </a:lnSpc>
            </a:pPr>
            <a:r>
              <a:rPr spc="65" dirty="0">
                <a:solidFill>
                  <a:srgbClr val="7F7F7F"/>
                </a:solidFill>
                <a:latin typeface="Arial MT"/>
                <a:cs typeface="Arial MT"/>
              </a:rPr>
              <a:t>4</a:t>
            </a:r>
            <a:endParaRPr>
              <a:latin typeface="Arial MT"/>
              <a:cs typeface="Arial MT"/>
            </a:endParaRPr>
          </a:p>
        </p:txBody>
      </p:sp>
      <p:sp>
        <p:nvSpPr>
          <p:cNvPr id="7" name="object 7"/>
          <p:cNvSpPr txBox="1"/>
          <p:nvPr/>
        </p:nvSpPr>
        <p:spPr>
          <a:xfrm>
            <a:off x="2059940" y="1556512"/>
            <a:ext cx="7959090" cy="1678305"/>
          </a:xfrm>
          <a:prstGeom prst="rect">
            <a:avLst/>
          </a:prstGeom>
        </p:spPr>
        <p:txBody>
          <a:bodyPr vert="horz" wrap="square" lIns="0" tIns="86360" rIns="0" bIns="0" rtlCol="0">
            <a:spAutoFit/>
          </a:bodyPr>
          <a:lstStyle/>
          <a:p>
            <a:pPr marL="355600" marR="1091565" indent="-342900">
              <a:lnSpc>
                <a:spcPts val="2400"/>
              </a:lnSpc>
              <a:spcBef>
                <a:spcPts val="680"/>
              </a:spcBef>
              <a:buChar char="•"/>
              <a:tabLst>
                <a:tab pos="354965" algn="l"/>
                <a:tab pos="355600" algn="l"/>
              </a:tabLst>
            </a:pPr>
            <a:r>
              <a:rPr sz="2500" spc="110" dirty="0">
                <a:solidFill>
                  <a:srgbClr val="FFFFFF"/>
                </a:solidFill>
                <a:latin typeface="Arial MT"/>
                <a:cs typeface="Arial MT"/>
              </a:rPr>
              <a:t>Remember</a:t>
            </a:r>
            <a:r>
              <a:rPr sz="2500" spc="-70" dirty="0">
                <a:solidFill>
                  <a:srgbClr val="FFFFFF"/>
                </a:solidFill>
                <a:latin typeface="Arial MT"/>
                <a:cs typeface="Arial MT"/>
              </a:rPr>
              <a:t> </a:t>
            </a:r>
            <a:r>
              <a:rPr sz="2500" spc="130" dirty="0">
                <a:solidFill>
                  <a:srgbClr val="FFFFFF"/>
                </a:solidFill>
                <a:latin typeface="Arial MT"/>
                <a:cs typeface="Arial MT"/>
              </a:rPr>
              <a:t>that</a:t>
            </a:r>
            <a:r>
              <a:rPr sz="2500" spc="-70" dirty="0">
                <a:solidFill>
                  <a:srgbClr val="FFFFFF"/>
                </a:solidFill>
                <a:latin typeface="Arial MT"/>
                <a:cs typeface="Arial MT"/>
              </a:rPr>
              <a:t> </a:t>
            </a:r>
            <a:r>
              <a:rPr sz="2500" spc="120" dirty="0">
                <a:solidFill>
                  <a:srgbClr val="FFFFFF"/>
                </a:solidFill>
                <a:latin typeface="Arial MT"/>
                <a:cs typeface="Arial MT"/>
              </a:rPr>
              <a:t>for-loops</a:t>
            </a:r>
            <a:r>
              <a:rPr sz="2500" spc="-75" dirty="0">
                <a:solidFill>
                  <a:srgbClr val="FFFFFF"/>
                </a:solidFill>
                <a:latin typeface="Arial MT"/>
                <a:cs typeface="Arial MT"/>
              </a:rPr>
              <a:t> </a:t>
            </a:r>
            <a:r>
              <a:rPr sz="2500" spc="150" dirty="0">
                <a:solidFill>
                  <a:srgbClr val="FFFFFF"/>
                </a:solidFill>
                <a:latin typeface="Arial MT"/>
                <a:cs typeface="Arial MT"/>
              </a:rPr>
              <a:t>can</a:t>
            </a:r>
            <a:r>
              <a:rPr sz="2500" spc="-75" dirty="0">
                <a:solidFill>
                  <a:srgbClr val="FFFFFF"/>
                </a:solidFill>
                <a:latin typeface="Arial MT"/>
                <a:cs typeface="Arial MT"/>
              </a:rPr>
              <a:t> </a:t>
            </a:r>
            <a:r>
              <a:rPr sz="2500" spc="130" dirty="0">
                <a:solidFill>
                  <a:srgbClr val="FFFFFF"/>
                </a:solidFill>
                <a:latin typeface="Arial MT"/>
                <a:cs typeface="Arial MT"/>
              </a:rPr>
              <a:t>loop</a:t>
            </a:r>
            <a:r>
              <a:rPr sz="2500" spc="-70" dirty="0">
                <a:solidFill>
                  <a:srgbClr val="FFFFFF"/>
                </a:solidFill>
                <a:latin typeface="Arial MT"/>
                <a:cs typeface="Arial MT"/>
              </a:rPr>
              <a:t> </a:t>
            </a:r>
            <a:r>
              <a:rPr sz="2500" spc="140" dirty="0">
                <a:solidFill>
                  <a:srgbClr val="FFFFFF"/>
                </a:solidFill>
                <a:latin typeface="Arial MT"/>
                <a:cs typeface="Arial MT"/>
              </a:rPr>
              <a:t>through </a:t>
            </a:r>
            <a:r>
              <a:rPr sz="2500" spc="-680" dirty="0">
                <a:solidFill>
                  <a:srgbClr val="FFFFFF"/>
                </a:solidFill>
                <a:latin typeface="Arial MT"/>
                <a:cs typeface="Arial MT"/>
              </a:rPr>
              <a:t> </a:t>
            </a:r>
            <a:r>
              <a:rPr sz="2500" spc="114" dirty="0">
                <a:solidFill>
                  <a:srgbClr val="FFFFFF"/>
                </a:solidFill>
                <a:latin typeface="Arial MT"/>
                <a:cs typeface="Arial MT"/>
              </a:rPr>
              <a:t>sequences!?</a:t>
            </a:r>
            <a:endParaRPr sz="2500">
              <a:latin typeface="Arial MT"/>
              <a:cs typeface="Arial MT"/>
            </a:endParaRPr>
          </a:p>
          <a:p>
            <a:pPr>
              <a:spcBef>
                <a:spcPts val="30"/>
              </a:spcBef>
              <a:buClr>
                <a:srgbClr val="FFFFFF"/>
              </a:buClr>
              <a:buFont typeface="Arial MT"/>
              <a:buChar char="•"/>
            </a:pPr>
            <a:endParaRPr sz="2600">
              <a:latin typeface="Arial MT"/>
              <a:cs typeface="Arial MT"/>
            </a:endParaRPr>
          </a:p>
          <a:p>
            <a:pPr marL="355600" indent="-342900">
              <a:lnSpc>
                <a:spcPts val="2725"/>
              </a:lnSpc>
              <a:buChar char="•"/>
              <a:tabLst>
                <a:tab pos="354965" algn="l"/>
                <a:tab pos="355600" algn="l"/>
              </a:tabLst>
            </a:pPr>
            <a:r>
              <a:rPr sz="2500" spc="130" dirty="0">
                <a:solidFill>
                  <a:srgbClr val="FFFFFF"/>
                </a:solidFill>
                <a:latin typeface="Arial MT"/>
                <a:cs typeface="Arial MT"/>
              </a:rPr>
              <a:t>A</a:t>
            </a:r>
            <a:r>
              <a:rPr sz="2500" spc="-85" dirty="0">
                <a:solidFill>
                  <a:srgbClr val="FFFFFF"/>
                </a:solidFill>
                <a:latin typeface="Arial MT"/>
                <a:cs typeface="Arial MT"/>
              </a:rPr>
              <a:t> </a:t>
            </a:r>
            <a:r>
              <a:rPr sz="2500" spc="125" dirty="0">
                <a:solidFill>
                  <a:srgbClr val="FFFFFF"/>
                </a:solidFill>
                <a:latin typeface="Arial MT"/>
                <a:cs typeface="Arial MT"/>
              </a:rPr>
              <a:t>file</a:t>
            </a:r>
            <a:r>
              <a:rPr sz="2500" spc="-80" dirty="0">
                <a:solidFill>
                  <a:srgbClr val="FFFFFF"/>
                </a:solidFill>
                <a:latin typeface="Arial MT"/>
                <a:cs typeface="Arial MT"/>
              </a:rPr>
              <a:t> </a:t>
            </a:r>
            <a:r>
              <a:rPr sz="2500" spc="155" dirty="0">
                <a:solidFill>
                  <a:srgbClr val="FFFFFF"/>
                </a:solidFill>
                <a:latin typeface="Arial MT"/>
                <a:cs typeface="Arial MT"/>
              </a:rPr>
              <a:t>object</a:t>
            </a:r>
            <a:r>
              <a:rPr sz="2500" spc="-80" dirty="0">
                <a:solidFill>
                  <a:srgbClr val="FFFFFF"/>
                </a:solidFill>
                <a:latin typeface="Arial MT"/>
                <a:cs typeface="Arial MT"/>
              </a:rPr>
              <a:t> </a:t>
            </a:r>
            <a:r>
              <a:rPr sz="2500" spc="110" dirty="0">
                <a:solidFill>
                  <a:srgbClr val="FFFFFF"/>
                </a:solidFill>
                <a:latin typeface="Arial MT"/>
                <a:cs typeface="Arial MT"/>
              </a:rPr>
              <a:t>is</a:t>
            </a:r>
            <a:r>
              <a:rPr sz="2500" spc="-85" dirty="0">
                <a:solidFill>
                  <a:srgbClr val="FFFFFF"/>
                </a:solidFill>
                <a:latin typeface="Arial MT"/>
                <a:cs typeface="Arial MT"/>
              </a:rPr>
              <a:t> </a:t>
            </a:r>
            <a:r>
              <a:rPr sz="2500" spc="105" dirty="0">
                <a:solidFill>
                  <a:srgbClr val="FFFFFF"/>
                </a:solidFill>
                <a:latin typeface="Arial MT"/>
                <a:cs typeface="Arial MT"/>
              </a:rPr>
              <a:t>also</a:t>
            </a:r>
            <a:r>
              <a:rPr sz="2500" spc="-85" dirty="0">
                <a:solidFill>
                  <a:srgbClr val="FFFFFF"/>
                </a:solidFill>
                <a:latin typeface="Arial MT"/>
                <a:cs typeface="Arial MT"/>
              </a:rPr>
              <a:t> </a:t>
            </a:r>
            <a:r>
              <a:rPr sz="2500" spc="95" dirty="0">
                <a:solidFill>
                  <a:srgbClr val="FFFFFF"/>
                </a:solidFill>
                <a:latin typeface="Arial MT"/>
                <a:cs typeface="Arial MT"/>
              </a:rPr>
              <a:t>a</a:t>
            </a:r>
            <a:r>
              <a:rPr sz="2500" spc="-80" dirty="0">
                <a:solidFill>
                  <a:srgbClr val="FFFFFF"/>
                </a:solidFill>
                <a:latin typeface="Arial MT"/>
                <a:cs typeface="Arial MT"/>
              </a:rPr>
              <a:t> </a:t>
            </a:r>
            <a:r>
              <a:rPr sz="2500" spc="130" dirty="0">
                <a:solidFill>
                  <a:srgbClr val="FFFFFF"/>
                </a:solidFill>
                <a:latin typeface="Arial MT"/>
                <a:cs typeface="Arial MT"/>
              </a:rPr>
              <a:t>sequence!</a:t>
            </a:r>
            <a:endParaRPr sz="2500">
              <a:latin typeface="Arial MT"/>
              <a:cs typeface="Arial MT"/>
            </a:endParaRPr>
          </a:p>
          <a:p>
            <a:pPr marR="5080" algn="r">
              <a:lnSpc>
                <a:spcPts val="1885"/>
              </a:lnSpc>
            </a:pPr>
            <a:r>
              <a:rPr spc="60" dirty="0">
                <a:solidFill>
                  <a:srgbClr val="FFFFFF"/>
                </a:solidFill>
                <a:latin typeface="Arial MT"/>
                <a:cs typeface="Arial MT"/>
              </a:rPr>
              <a:t>my_file.txt</a:t>
            </a:r>
            <a:endParaRPr>
              <a:latin typeface="Arial MT"/>
              <a:cs typeface="Arial MT"/>
            </a:endParaRPr>
          </a:p>
        </p:txBody>
      </p:sp>
      <p:sp>
        <p:nvSpPr>
          <p:cNvPr id="8" name="object 8"/>
          <p:cNvSpPr txBox="1"/>
          <p:nvPr/>
        </p:nvSpPr>
        <p:spPr>
          <a:xfrm>
            <a:off x="8794451" y="4998615"/>
            <a:ext cx="1796414" cy="1139479"/>
          </a:xfrm>
          <a:prstGeom prst="rect">
            <a:avLst/>
          </a:prstGeom>
          <a:solidFill>
            <a:srgbClr val="000000"/>
          </a:solidFill>
          <a:ln w="25400">
            <a:solidFill>
              <a:srgbClr val="FFFFFF"/>
            </a:solidFill>
          </a:ln>
        </p:spPr>
        <p:txBody>
          <a:bodyPr vert="horz" wrap="square" lIns="0" tIns="46990" rIns="0" bIns="0" rtlCol="0">
            <a:spAutoFit/>
          </a:bodyPr>
          <a:lstStyle/>
          <a:p>
            <a:pPr marL="91440" marR="1553845" algn="just">
              <a:lnSpc>
                <a:spcPct val="99400"/>
              </a:lnSpc>
              <a:spcBef>
                <a:spcPts val="370"/>
              </a:spcBef>
            </a:pPr>
            <a:r>
              <a:rPr spc="45" dirty="0">
                <a:solidFill>
                  <a:srgbClr val="FFFFFF"/>
                </a:solidFill>
                <a:latin typeface="Arial MT"/>
                <a:cs typeface="Arial MT"/>
              </a:rPr>
              <a:t>a  </a:t>
            </a:r>
            <a:r>
              <a:rPr spc="80" dirty="0">
                <a:solidFill>
                  <a:srgbClr val="FFFFFF"/>
                </a:solidFill>
                <a:latin typeface="Arial MT"/>
                <a:cs typeface="Arial MT"/>
              </a:rPr>
              <a:t>b  </a:t>
            </a:r>
            <a:r>
              <a:rPr spc="165" dirty="0">
                <a:solidFill>
                  <a:srgbClr val="FFFFFF"/>
                </a:solidFill>
                <a:latin typeface="Arial MT"/>
                <a:cs typeface="Arial MT"/>
              </a:rPr>
              <a:t>c</a:t>
            </a:r>
            <a:endParaRPr dirty="0">
              <a:latin typeface="Arial MT"/>
              <a:cs typeface="Arial MT"/>
            </a:endParaRPr>
          </a:p>
          <a:p>
            <a:pPr marL="91440" algn="just">
              <a:lnSpc>
                <a:spcPts val="2110"/>
              </a:lnSpc>
            </a:pPr>
            <a:r>
              <a:rPr spc="75" dirty="0">
                <a:solidFill>
                  <a:srgbClr val="FFFFFF"/>
                </a:solidFill>
                <a:latin typeface="Arial MT"/>
                <a:cs typeface="Arial MT"/>
              </a:rPr>
              <a:t>Good</a:t>
            </a:r>
            <a:r>
              <a:rPr spc="-90" dirty="0">
                <a:solidFill>
                  <a:srgbClr val="FFFFFF"/>
                </a:solidFill>
                <a:latin typeface="Arial MT"/>
                <a:cs typeface="Arial MT"/>
              </a:rPr>
              <a:t> </a:t>
            </a:r>
            <a:r>
              <a:rPr spc="70" dirty="0">
                <a:solidFill>
                  <a:srgbClr val="FFFFFF"/>
                </a:solidFill>
                <a:latin typeface="Arial MT"/>
                <a:cs typeface="Arial MT"/>
              </a:rPr>
              <a:t>bye</a:t>
            </a:r>
            <a:endParaRPr dirty="0">
              <a:latin typeface="Arial MT"/>
              <a:cs typeface="Arial MT"/>
            </a:endParaRPr>
          </a:p>
        </p:txBody>
      </p:sp>
      <p:sp>
        <p:nvSpPr>
          <p:cNvPr id="9" name="object 9"/>
          <p:cNvSpPr txBox="1"/>
          <p:nvPr/>
        </p:nvSpPr>
        <p:spPr>
          <a:xfrm>
            <a:off x="8788521" y="4672076"/>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10" name="object 10"/>
          <p:cNvGrpSpPr/>
          <p:nvPr/>
        </p:nvGrpSpPr>
        <p:grpSpPr>
          <a:xfrm>
            <a:off x="8476488" y="5135880"/>
            <a:ext cx="347980" cy="978535"/>
            <a:chOff x="6952488" y="5135879"/>
            <a:chExt cx="347980" cy="978535"/>
          </a:xfrm>
        </p:grpSpPr>
        <p:pic>
          <p:nvPicPr>
            <p:cNvPr id="11" name="object 11"/>
            <p:cNvPicPr/>
            <p:nvPr/>
          </p:nvPicPr>
          <p:blipFill>
            <a:blip r:embed="rId2" cstate="print"/>
            <a:stretch>
              <a:fillRect/>
            </a:stretch>
          </p:blipFill>
          <p:spPr>
            <a:xfrm>
              <a:off x="6952488" y="5135879"/>
              <a:ext cx="347472" cy="371856"/>
            </a:xfrm>
            <a:prstGeom prst="rect">
              <a:avLst/>
            </a:prstGeom>
          </p:spPr>
        </p:pic>
        <p:sp>
          <p:nvSpPr>
            <p:cNvPr id="12" name="object 12"/>
            <p:cNvSpPr/>
            <p:nvPr/>
          </p:nvSpPr>
          <p:spPr>
            <a:xfrm>
              <a:off x="6997847" y="5283329"/>
              <a:ext cx="255904" cy="154940"/>
            </a:xfrm>
            <a:custGeom>
              <a:avLst/>
              <a:gdLst/>
              <a:ahLst/>
              <a:cxnLst/>
              <a:rect l="l" t="t" r="r" b="b"/>
              <a:pathLst>
                <a:path w="255904" h="154939">
                  <a:moveTo>
                    <a:pt x="15360" y="0"/>
                  </a:moveTo>
                  <a:lnTo>
                    <a:pt x="12588" y="2801"/>
                  </a:lnTo>
                  <a:lnTo>
                    <a:pt x="10180" y="5648"/>
                  </a:lnTo>
                  <a:lnTo>
                    <a:pt x="8148" y="8534"/>
                  </a:lnTo>
                  <a:lnTo>
                    <a:pt x="0" y="33484"/>
                  </a:lnTo>
                  <a:lnTo>
                    <a:pt x="9685" y="57514"/>
                  </a:lnTo>
                  <a:lnTo>
                    <a:pt x="35454" y="79534"/>
                  </a:lnTo>
                  <a:lnTo>
                    <a:pt x="75556" y="98458"/>
                  </a:lnTo>
                  <a:lnTo>
                    <a:pt x="128241" y="113197"/>
                  </a:lnTo>
                  <a:lnTo>
                    <a:pt x="191759" y="122664"/>
                  </a:lnTo>
                  <a:lnTo>
                    <a:pt x="191759" y="154618"/>
                  </a:lnTo>
                  <a:lnTo>
                    <a:pt x="255668" y="93684"/>
                  </a:lnTo>
                  <a:lnTo>
                    <a:pt x="191759" y="26799"/>
                  </a:lnTo>
                  <a:lnTo>
                    <a:pt x="191759" y="58754"/>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13" name="object 13"/>
            <p:cNvSpPr/>
            <p:nvPr/>
          </p:nvSpPr>
          <p:spPr>
            <a:xfrm>
              <a:off x="6997877" y="5157690"/>
              <a:ext cx="255904" cy="158115"/>
            </a:xfrm>
            <a:custGeom>
              <a:avLst/>
              <a:gdLst/>
              <a:ahLst/>
              <a:cxnLst/>
              <a:rect l="l" t="t" r="r" b="b"/>
              <a:pathLst>
                <a:path w="255904" h="158114">
                  <a:moveTo>
                    <a:pt x="255638" y="0"/>
                  </a:moveTo>
                  <a:lnTo>
                    <a:pt x="187679" y="3346"/>
                  </a:lnTo>
                  <a:lnTo>
                    <a:pt x="126612" y="12790"/>
                  </a:lnTo>
                  <a:lnTo>
                    <a:pt x="74874" y="27439"/>
                  </a:lnTo>
                  <a:lnTo>
                    <a:pt x="34902" y="46400"/>
                  </a:lnTo>
                  <a:lnTo>
                    <a:pt x="0" y="93684"/>
                  </a:lnTo>
                  <a:lnTo>
                    <a:pt x="0" y="157594"/>
                  </a:lnTo>
                  <a:lnTo>
                    <a:pt x="9131" y="132689"/>
                  </a:lnTo>
                  <a:lnTo>
                    <a:pt x="34902" y="110309"/>
                  </a:lnTo>
                  <a:lnTo>
                    <a:pt x="74874" y="91349"/>
                  </a:lnTo>
                  <a:lnTo>
                    <a:pt x="126612" y="76700"/>
                  </a:lnTo>
                  <a:lnTo>
                    <a:pt x="187679" y="67256"/>
                  </a:lnTo>
                  <a:lnTo>
                    <a:pt x="255638" y="63910"/>
                  </a:lnTo>
                  <a:lnTo>
                    <a:pt x="255638" y="0"/>
                  </a:lnTo>
                  <a:close/>
                </a:path>
              </a:pathLst>
            </a:custGeom>
            <a:solidFill>
              <a:srgbClr val="AA23CD"/>
            </a:solidFill>
          </p:spPr>
          <p:txBody>
            <a:bodyPr wrap="square" lIns="0" tIns="0" rIns="0" bIns="0" rtlCol="0"/>
            <a:lstStyle/>
            <a:p>
              <a:endParaRPr/>
            </a:p>
          </p:txBody>
        </p:sp>
        <p:sp>
          <p:nvSpPr>
            <p:cNvPr id="14" name="object 14"/>
            <p:cNvSpPr/>
            <p:nvPr/>
          </p:nvSpPr>
          <p:spPr>
            <a:xfrm>
              <a:off x="6997877" y="5157690"/>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15" name="object 15"/>
            <p:cNvPicPr/>
            <p:nvPr/>
          </p:nvPicPr>
          <p:blipFill>
            <a:blip r:embed="rId3" cstate="print"/>
            <a:stretch>
              <a:fillRect/>
            </a:stretch>
          </p:blipFill>
          <p:spPr>
            <a:xfrm>
              <a:off x="6952488" y="5437631"/>
              <a:ext cx="347472" cy="371856"/>
            </a:xfrm>
            <a:prstGeom prst="rect">
              <a:avLst/>
            </a:prstGeom>
          </p:spPr>
        </p:pic>
        <p:sp>
          <p:nvSpPr>
            <p:cNvPr id="16" name="object 16"/>
            <p:cNvSpPr/>
            <p:nvPr/>
          </p:nvSpPr>
          <p:spPr>
            <a:xfrm>
              <a:off x="6997847" y="5587036"/>
              <a:ext cx="255904" cy="154940"/>
            </a:xfrm>
            <a:custGeom>
              <a:avLst/>
              <a:gdLst/>
              <a:ahLst/>
              <a:cxnLst/>
              <a:rect l="l" t="t" r="r" b="b"/>
              <a:pathLst>
                <a:path w="255904" h="154939">
                  <a:moveTo>
                    <a:pt x="15360" y="0"/>
                  </a:moveTo>
                  <a:lnTo>
                    <a:pt x="12588" y="2800"/>
                  </a:lnTo>
                  <a:lnTo>
                    <a:pt x="10180" y="5648"/>
                  </a:lnTo>
                  <a:lnTo>
                    <a:pt x="8148" y="8533"/>
                  </a:lnTo>
                  <a:lnTo>
                    <a:pt x="0" y="33484"/>
                  </a:lnTo>
                  <a:lnTo>
                    <a:pt x="9685" y="57514"/>
                  </a:lnTo>
                  <a:lnTo>
                    <a:pt x="35454" y="79534"/>
                  </a:lnTo>
                  <a:lnTo>
                    <a:pt x="75556" y="98458"/>
                  </a:lnTo>
                  <a:lnTo>
                    <a:pt x="128241" y="113197"/>
                  </a:lnTo>
                  <a:lnTo>
                    <a:pt x="191759" y="122663"/>
                  </a:lnTo>
                  <a:lnTo>
                    <a:pt x="191759" y="154618"/>
                  </a:lnTo>
                  <a:lnTo>
                    <a:pt x="255668" y="93683"/>
                  </a:lnTo>
                  <a:lnTo>
                    <a:pt x="191759" y="26799"/>
                  </a:lnTo>
                  <a:lnTo>
                    <a:pt x="191759" y="58753"/>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17" name="object 17"/>
            <p:cNvSpPr/>
            <p:nvPr/>
          </p:nvSpPr>
          <p:spPr>
            <a:xfrm>
              <a:off x="6997877" y="5461397"/>
              <a:ext cx="255904" cy="158115"/>
            </a:xfrm>
            <a:custGeom>
              <a:avLst/>
              <a:gdLst/>
              <a:ahLst/>
              <a:cxnLst/>
              <a:rect l="l" t="t" r="r" b="b"/>
              <a:pathLst>
                <a:path w="255904" h="158114">
                  <a:moveTo>
                    <a:pt x="255638" y="0"/>
                  </a:moveTo>
                  <a:lnTo>
                    <a:pt x="187679" y="3346"/>
                  </a:lnTo>
                  <a:lnTo>
                    <a:pt x="126612" y="12790"/>
                  </a:lnTo>
                  <a:lnTo>
                    <a:pt x="74874" y="27439"/>
                  </a:lnTo>
                  <a:lnTo>
                    <a:pt x="34902" y="46399"/>
                  </a:lnTo>
                  <a:lnTo>
                    <a:pt x="0" y="93684"/>
                  </a:lnTo>
                  <a:lnTo>
                    <a:pt x="0" y="157593"/>
                  </a:lnTo>
                  <a:lnTo>
                    <a:pt x="9131" y="132688"/>
                  </a:lnTo>
                  <a:lnTo>
                    <a:pt x="34902" y="110309"/>
                  </a:lnTo>
                  <a:lnTo>
                    <a:pt x="74874" y="91349"/>
                  </a:lnTo>
                  <a:lnTo>
                    <a:pt x="126612" y="76700"/>
                  </a:lnTo>
                  <a:lnTo>
                    <a:pt x="187679" y="67256"/>
                  </a:lnTo>
                  <a:lnTo>
                    <a:pt x="255638" y="63910"/>
                  </a:lnTo>
                  <a:lnTo>
                    <a:pt x="255638" y="0"/>
                  </a:lnTo>
                  <a:close/>
                </a:path>
              </a:pathLst>
            </a:custGeom>
            <a:solidFill>
              <a:srgbClr val="AA23CD"/>
            </a:solidFill>
          </p:spPr>
          <p:txBody>
            <a:bodyPr wrap="square" lIns="0" tIns="0" rIns="0" bIns="0" rtlCol="0"/>
            <a:lstStyle/>
            <a:p>
              <a:endParaRPr/>
            </a:p>
          </p:txBody>
        </p:sp>
        <p:sp>
          <p:nvSpPr>
            <p:cNvPr id="18" name="object 18"/>
            <p:cNvSpPr/>
            <p:nvPr/>
          </p:nvSpPr>
          <p:spPr>
            <a:xfrm>
              <a:off x="6997877" y="5461397"/>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19" name="object 19"/>
            <p:cNvPicPr/>
            <p:nvPr/>
          </p:nvPicPr>
          <p:blipFill>
            <a:blip r:embed="rId4" cstate="print"/>
            <a:stretch>
              <a:fillRect/>
            </a:stretch>
          </p:blipFill>
          <p:spPr>
            <a:xfrm>
              <a:off x="6952488" y="5742431"/>
              <a:ext cx="347472" cy="371856"/>
            </a:xfrm>
            <a:prstGeom prst="rect">
              <a:avLst/>
            </a:prstGeom>
          </p:spPr>
        </p:pic>
        <p:sp>
          <p:nvSpPr>
            <p:cNvPr id="20" name="object 20"/>
            <p:cNvSpPr/>
            <p:nvPr/>
          </p:nvSpPr>
          <p:spPr>
            <a:xfrm>
              <a:off x="6997847" y="5890741"/>
              <a:ext cx="255904" cy="154940"/>
            </a:xfrm>
            <a:custGeom>
              <a:avLst/>
              <a:gdLst/>
              <a:ahLst/>
              <a:cxnLst/>
              <a:rect l="l" t="t" r="r" b="b"/>
              <a:pathLst>
                <a:path w="255904" h="154939">
                  <a:moveTo>
                    <a:pt x="15360" y="0"/>
                  </a:moveTo>
                  <a:lnTo>
                    <a:pt x="12588" y="2800"/>
                  </a:lnTo>
                  <a:lnTo>
                    <a:pt x="10180" y="5648"/>
                  </a:lnTo>
                  <a:lnTo>
                    <a:pt x="8148" y="8534"/>
                  </a:lnTo>
                  <a:lnTo>
                    <a:pt x="0" y="33484"/>
                  </a:lnTo>
                  <a:lnTo>
                    <a:pt x="9685" y="57514"/>
                  </a:lnTo>
                  <a:lnTo>
                    <a:pt x="35454" y="79534"/>
                  </a:lnTo>
                  <a:lnTo>
                    <a:pt x="75556" y="98458"/>
                  </a:lnTo>
                  <a:lnTo>
                    <a:pt x="128241" y="113197"/>
                  </a:lnTo>
                  <a:lnTo>
                    <a:pt x="191759" y="122663"/>
                  </a:lnTo>
                  <a:lnTo>
                    <a:pt x="191759" y="154618"/>
                  </a:lnTo>
                  <a:lnTo>
                    <a:pt x="255668" y="93683"/>
                  </a:lnTo>
                  <a:lnTo>
                    <a:pt x="191759" y="26799"/>
                  </a:lnTo>
                  <a:lnTo>
                    <a:pt x="191759" y="58754"/>
                  </a:lnTo>
                  <a:lnTo>
                    <a:pt x="133799" y="50399"/>
                  </a:lnTo>
                  <a:lnTo>
                    <a:pt x="83730" y="37372"/>
                  </a:lnTo>
                  <a:lnTo>
                    <a:pt x="43575" y="20348"/>
                  </a:lnTo>
                  <a:lnTo>
                    <a:pt x="15360" y="0"/>
                  </a:lnTo>
                  <a:close/>
                </a:path>
              </a:pathLst>
            </a:custGeom>
            <a:solidFill>
              <a:srgbClr val="D32CFF"/>
            </a:solidFill>
          </p:spPr>
          <p:txBody>
            <a:bodyPr wrap="square" lIns="0" tIns="0" rIns="0" bIns="0" rtlCol="0"/>
            <a:lstStyle/>
            <a:p>
              <a:endParaRPr/>
            </a:p>
          </p:txBody>
        </p:sp>
        <p:sp>
          <p:nvSpPr>
            <p:cNvPr id="21" name="object 21"/>
            <p:cNvSpPr/>
            <p:nvPr/>
          </p:nvSpPr>
          <p:spPr>
            <a:xfrm>
              <a:off x="6997877" y="5765103"/>
              <a:ext cx="255904" cy="158115"/>
            </a:xfrm>
            <a:custGeom>
              <a:avLst/>
              <a:gdLst/>
              <a:ahLst/>
              <a:cxnLst/>
              <a:rect l="l" t="t" r="r" b="b"/>
              <a:pathLst>
                <a:path w="255904" h="158114">
                  <a:moveTo>
                    <a:pt x="255638" y="0"/>
                  </a:moveTo>
                  <a:lnTo>
                    <a:pt x="187679" y="3346"/>
                  </a:lnTo>
                  <a:lnTo>
                    <a:pt x="126612" y="12790"/>
                  </a:lnTo>
                  <a:lnTo>
                    <a:pt x="74874" y="27439"/>
                  </a:lnTo>
                  <a:lnTo>
                    <a:pt x="34902" y="46399"/>
                  </a:lnTo>
                  <a:lnTo>
                    <a:pt x="0" y="93683"/>
                  </a:lnTo>
                  <a:lnTo>
                    <a:pt x="0" y="157593"/>
                  </a:lnTo>
                  <a:lnTo>
                    <a:pt x="9131" y="132688"/>
                  </a:lnTo>
                  <a:lnTo>
                    <a:pt x="34902" y="110309"/>
                  </a:lnTo>
                  <a:lnTo>
                    <a:pt x="74874" y="91348"/>
                  </a:lnTo>
                  <a:lnTo>
                    <a:pt x="126612" y="76700"/>
                  </a:lnTo>
                  <a:lnTo>
                    <a:pt x="187679" y="67256"/>
                  </a:lnTo>
                  <a:lnTo>
                    <a:pt x="255638" y="63909"/>
                  </a:lnTo>
                  <a:lnTo>
                    <a:pt x="255638" y="0"/>
                  </a:lnTo>
                  <a:close/>
                </a:path>
              </a:pathLst>
            </a:custGeom>
            <a:solidFill>
              <a:srgbClr val="AA23CD"/>
            </a:solidFill>
          </p:spPr>
          <p:txBody>
            <a:bodyPr wrap="square" lIns="0" tIns="0" rIns="0" bIns="0" rtlCol="0"/>
            <a:lstStyle/>
            <a:p>
              <a:endParaRPr/>
            </a:p>
          </p:txBody>
        </p:sp>
        <p:sp>
          <p:nvSpPr>
            <p:cNvPr id="22" name="object 22"/>
            <p:cNvSpPr/>
            <p:nvPr/>
          </p:nvSpPr>
          <p:spPr>
            <a:xfrm>
              <a:off x="6997877" y="5765103"/>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grpSp>
        <p:nvGrpSpPr>
          <p:cNvPr id="23" name="object 23"/>
          <p:cNvGrpSpPr/>
          <p:nvPr/>
        </p:nvGrpSpPr>
        <p:grpSpPr>
          <a:xfrm>
            <a:off x="5230368" y="3267456"/>
            <a:ext cx="3758565" cy="966469"/>
            <a:chOff x="3706367" y="3267455"/>
            <a:chExt cx="3758565" cy="966469"/>
          </a:xfrm>
        </p:grpSpPr>
        <p:pic>
          <p:nvPicPr>
            <p:cNvPr id="24" name="object 24"/>
            <p:cNvPicPr/>
            <p:nvPr/>
          </p:nvPicPr>
          <p:blipFill>
            <a:blip r:embed="rId5" cstate="print"/>
            <a:stretch>
              <a:fillRect/>
            </a:stretch>
          </p:blipFill>
          <p:spPr>
            <a:xfrm>
              <a:off x="3706367" y="3267455"/>
              <a:ext cx="3758184" cy="829056"/>
            </a:xfrm>
            <a:prstGeom prst="rect">
              <a:avLst/>
            </a:prstGeom>
          </p:spPr>
        </p:pic>
        <p:sp>
          <p:nvSpPr>
            <p:cNvPr id="25" name="object 25"/>
            <p:cNvSpPr/>
            <p:nvPr/>
          </p:nvSpPr>
          <p:spPr>
            <a:xfrm>
              <a:off x="3747743" y="3399023"/>
              <a:ext cx="3506470" cy="636905"/>
            </a:xfrm>
            <a:custGeom>
              <a:avLst/>
              <a:gdLst/>
              <a:ahLst/>
              <a:cxnLst/>
              <a:rect l="l" t="t" r="r" b="b"/>
              <a:pathLst>
                <a:path w="3506470" h="636904">
                  <a:moveTo>
                    <a:pt x="3395939" y="59202"/>
                  </a:moveTo>
                  <a:lnTo>
                    <a:pt x="0" y="598780"/>
                  </a:lnTo>
                  <a:lnTo>
                    <a:pt x="5979" y="636409"/>
                  </a:lnTo>
                  <a:lnTo>
                    <a:pt x="3401918" y="96831"/>
                  </a:lnTo>
                  <a:lnTo>
                    <a:pt x="3431182" y="72892"/>
                  </a:lnTo>
                  <a:lnTo>
                    <a:pt x="3395939" y="59202"/>
                  </a:lnTo>
                  <a:close/>
                </a:path>
                <a:path w="3506470" h="636904">
                  <a:moveTo>
                    <a:pt x="3472704" y="48147"/>
                  </a:moveTo>
                  <a:lnTo>
                    <a:pt x="3465516" y="48147"/>
                  </a:lnTo>
                  <a:lnTo>
                    <a:pt x="3471495" y="85776"/>
                  </a:lnTo>
                  <a:lnTo>
                    <a:pt x="3401918" y="96831"/>
                  </a:lnTo>
                  <a:lnTo>
                    <a:pt x="3354038" y="135999"/>
                  </a:lnTo>
                  <a:lnTo>
                    <a:pt x="3349246" y="141853"/>
                  </a:lnTo>
                  <a:lnTo>
                    <a:pt x="3347145" y="148847"/>
                  </a:lnTo>
                  <a:lnTo>
                    <a:pt x="3347819" y="156119"/>
                  </a:lnTo>
                  <a:lnTo>
                    <a:pt x="3351356" y="162807"/>
                  </a:lnTo>
                  <a:lnTo>
                    <a:pt x="3357209" y="167598"/>
                  </a:lnTo>
                  <a:lnTo>
                    <a:pt x="3364203" y="169699"/>
                  </a:lnTo>
                  <a:lnTo>
                    <a:pt x="3371474" y="169025"/>
                  </a:lnTo>
                  <a:lnTo>
                    <a:pt x="3378161" y="165489"/>
                  </a:lnTo>
                  <a:lnTo>
                    <a:pt x="3505860" y="61026"/>
                  </a:lnTo>
                  <a:lnTo>
                    <a:pt x="3472704" y="48147"/>
                  </a:lnTo>
                  <a:close/>
                </a:path>
                <a:path w="3506470" h="636904">
                  <a:moveTo>
                    <a:pt x="3431182" y="72892"/>
                  </a:moveTo>
                  <a:lnTo>
                    <a:pt x="3401918" y="96831"/>
                  </a:lnTo>
                  <a:lnTo>
                    <a:pt x="3471495" y="85776"/>
                  </a:lnTo>
                  <a:lnTo>
                    <a:pt x="3471327" y="84717"/>
                  </a:lnTo>
                  <a:lnTo>
                    <a:pt x="3461623" y="84717"/>
                  </a:lnTo>
                  <a:lnTo>
                    <a:pt x="3431182" y="72892"/>
                  </a:lnTo>
                  <a:close/>
                </a:path>
                <a:path w="3506470" h="636904">
                  <a:moveTo>
                    <a:pt x="3456459" y="52214"/>
                  </a:moveTo>
                  <a:lnTo>
                    <a:pt x="3431182" y="72892"/>
                  </a:lnTo>
                  <a:lnTo>
                    <a:pt x="3461623" y="84717"/>
                  </a:lnTo>
                  <a:lnTo>
                    <a:pt x="3456459" y="52214"/>
                  </a:lnTo>
                  <a:close/>
                </a:path>
                <a:path w="3506470" h="636904">
                  <a:moveTo>
                    <a:pt x="3466162" y="52214"/>
                  </a:moveTo>
                  <a:lnTo>
                    <a:pt x="3456459" y="52214"/>
                  </a:lnTo>
                  <a:lnTo>
                    <a:pt x="3461623" y="84717"/>
                  </a:lnTo>
                  <a:lnTo>
                    <a:pt x="3471327" y="84717"/>
                  </a:lnTo>
                  <a:lnTo>
                    <a:pt x="3466162" y="52214"/>
                  </a:lnTo>
                  <a:close/>
                </a:path>
                <a:path w="3506470" h="636904">
                  <a:moveTo>
                    <a:pt x="3465516" y="48147"/>
                  </a:moveTo>
                  <a:lnTo>
                    <a:pt x="3395939" y="59202"/>
                  </a:lnTo>
                  <a:lnTo>
                    <a:pt x="3431182" y="72892"/>
                  </a:lnTo>
                  <a:lnTo>
                    <a:pt x="3456459" y="52214"/>
                  </a:lnTo>
                  <a:lnTo>
                    <a:pt x="3466162" y="52214"/>
                  </a:lnTo>
                  <a:lnTo>
                    <a:pt x="3465516" y="48147"/>
                  </a:lnTo>
                  <a:close/>
                </a:path>
                <a:path w="3506470" h="636904">
                  <a:moveTo>
                    <a:pt x="3344618" y="0"/>
                  </a:moveTo>
                  <a:lnTo>
                    <a:pt x="3337495" y="1612"/>
                  </a:lnTo>
                  <a:lnTo>
                    <a:pt x="3331497" y="5779"/>
                  </a:lnTo>
                  <a:lnTo>
                    <a:pt x="3327417" y="12149"/>
                  </a:lnTo>
                  <a:lnTo>
                    <a:pt x="3326128" y="19603"/>
                  </a:lnTo>
                  <a:lnTo>
                    <a:pt x="3327741" y="26725"/>
                  </a:lnTo>
                  <a:lnTo>
                    <a:pt x="3331907" y="32723"/>
                  </a:lnTo>
                  <a:lnTo>
                    <a:pt x="3338277" y="36804"/>
                  </a:lnTo>
                  <a:lnTo>
                    <a:pt x="3395939" y="59202"/>
                  </a:lnTo>
                  <a:lnTo>
                    <a:pt x="3465516" y="48147"/>
                  </a:lnTo>
                  <a:lnTo>
                    <a:pt x="3472704" y="48147"/>
                  </a:lnTo>
                  <a:lnTo>
                    <a:pt x="3352072" y="1289"/>
                  </a:lnTo>
                  <a:lnTo>
                    <a:pt x="3344618" y="0"/>
                  </a:lnTo>
                  <a:close/>
                </a:path>
              </a:pathLst>
            </a:custGeom>
            <a:solidFill>
              <a:srgbClr val="FFA300"/>
            </a:solidFill>
          </p:spPr>
          <p:txBody>
            <a:bodyPr wrap="square" lIns="0" tIns="0" rIns="0" bIns="0" rtlCol="0"/>
            <a:lstStyle/>
            <a:p>
              <a:endParaRPr/>
            </a:p>
          </p:txBody>
        </p:sp>
        <p:pic>
          <p:nvPicPr>
            <p:cNvPr id="26" name="object 26"/>
            <p:cNvPicPr/>
            <p:nvPr/>
          </p:nvPicPr>
          <p:blipFill>
            <a:blip r:embed="rId6" cstate="print"/>
            <a:stretch>
              <a:fillRect/>
            </a:stretch>
          </p:blipFill>
          <p:spPr>
            <a:xfrm>
              <a:off x="3706367" y="3538727"/>
              <a:ext cx="3758184" cy="573024"/>
            </a:xfrm>
            <a:prstGeom prst="rect">
              <a:avLst/>
            </a:prstGeom>
          </p:spPr>
        </p:pic>
        <p:sp>
          <p:nvSpPr>
            <p:cNvPr id="27" name="object 27"/>
            <p:cNvSpPr/>
            <p:nvPr/>
          </p:nvSpPr>
          <p:spPr>
            <a:xfrm>
              <a:off x="3749113" y="3658700"/>
              <a:ext cx="3504565" cy="390525"/>
            </a:xfrm>
            <a:custGeom>
              <a:avLst/>
              <a:gdLst/>
              <a:ahLst/>
              <a:cxnLst/>
              <a:rect l="l" t="t" r="r" b="b"/>
              <a:pathLst>
                <a:path w="3504565" h="390525">
                  <a:moveTo>
                    <a:pt x="3394991" y="62764"/>
                  </a:moveTo>
                  <a:lnTo>
                    <a:pt x="0" y="352321"/>
                  </a:lnTo>
                  <a:lnTo>
                    <a:pt x="3238" y="390283"/>
                  </a:lnTo>
                  <a:lnTo>
                    <a:pt x="3398229" y="100726"/>
                  </a:lnTo>
                  <a:lnTo>
                    <a:pt x="3429149" y="78970"/>
                  </a:lnTo>
                  <a:lnTo>
                    <a:pt x="3394991" y="62764"/>
                  </a:lnTo>
                  <a:close/>
                </a:path>
                <a:path w="3504565" h="390525">
                  <a:moveTo>
                    <a:pt x="3471261" y="56778"/>
                  </a:moveTo>
                  <a:lnTo>
                    <a:pt x="3465172" y="56778"/>
                  </a:lnTo>
                  <a:lnTo>
                    <a:pt x="3468409" y="94740"/>
                  </a:lnTo>
                  <a:lnTo>
                    <a:pt x="3398229" y="100726"/>
                  </a:lnTo>
                  <a:lnTo>
                    <a:pt x="3347637" y="136324"/>
                  </a:lnTo>
                  <a:lnTo>
                    <a:pt x="3342434" y="141815"/>
                  </a:lnTo>
                  <a:lnTo>
                    <a:pt x="3339831" y="148639"/>
                  </a:lnTo>
                  <a:lnTo>
                    <a:pt x="3339977" y="155940"/>
                  </a:lnTo>
                  <a:lnTo>
                    <a:pt x="3343019" y="162867"/>
                  </a:lnTo>
                  <a:lnTo>
                    <a:pt x="3348511" y="168069"/>
                  </a:lnTo>
                  <a:lnTo>
                    <a:pt x="3355335" y="170672"/>
                  </a:lnTo>
                  <a:lnTo>
                    <a:pt x="3362637" y="170526"/>
                  </a:lnTo>
                  <a:lnTo>
                    <a:pt x="3369562" y="167483"/>
                  </a:lnTo>
                  <a:lnTo>
                    <a:pt x="3504491" y="72544"/>
                  </a:lnTo>
                  <a:lnTo>
                    <a:pt x="3471261" y="56778"/>
                  </a:lnTo>
                  <a:close/>
                </a:path>
                <a:path w="3504565" h="390525">
                  <a:moveTo>
                    <a:pt x="3429149" y="78970"/>
                  </a:moveTo>
                  <a:lnTo>
                    <a:pt x="3398229" y="100726"/>
                  </a:lnTo>
                  <a:lnTo>
                    <a:pt x="3468409" y="94740"/>
                  </a:lnTo>
                  <a:lnTo>
                    <a:pt x="3468258" y="92968"/>
                  </a:lnTo>
                  <a:lnTo>
                    <a:pt x="3458654" y="92968"/>
                  </a:lnTo>
                  <a:lnTo>
                    <a:pt x="3429149" y="78970"/>
                  </a:lnTo>
                  <a:close/>
                </a:path>
                <a:path w="3504565" h="390525">
                  <a:moveTo>
                    <a:pt x="3455857" y="60177"/>
                  </a:moveTo>
                  <a:lnTo>
                    <a:pt x="3429149" y="78970"/>
                  </a:lnTo>
                  <a:lnTo>
                    <a:pt x="3458654" y="92968"/>
                  </a:lnTo>
                  <a:lnTo>
                    <a:pt x="3455857" y="60177"/>
                  </a:lnTo>
                  <a:close/>
                </a:path>
                <a:path w="3504565" h="390525">
                  <a:moveTo>
                    <a:pt x="3465461" y="60177"/>
                  </a:moveTo>
                  <a:lnTo>
                    <a:pt x="3455857" y="60177"/>
                  </a:lnTo>
                  <a:lnTo>
                    <a:pt x="3458654" y="92968"/>
                  </a:lnTo>
                  <a:lnTo>
                    <a:pt x="3468258" y="92968"/>
                  </a:lnTo>
                  <a:lnTo>
                    <a:pt x="3465461" y="60177"/>
                  </a:lnTo>
                  <a:close/>
                </a:path>
                <a:path w="3504565" h="390525">
                  <a:moveTo>
                    <a:pt x="3465172" y="56778"/>
                  </a:moveTo>
                  <a:lnTo>
                    <a:pt x="3394991" y="62764"/>
                  </a:lnTo>
                  <a:lnTo>
                    <a:pt x="3429149" y="78970"/>
                  </a:lnTo>
                  <a:lnTo>
                    <a:pt x="3455857" y="60177"/>
                  </a:lnTo>
                  <a:lnTo>
                    <a:pt x="3465461" y="60177"/>
                  </a:lnTo>
                  <a:lnTo>
                    <a:pt x="3465172" y="56778"/>
                  </a:lnTo>
                  <a:close/>
                </a:path>
                <a:path w="3504565" h="390525">
                  <a:moveTo>
                    <a:pt x="3348092" y="0"/>
                  </a:moveTo>
                  <a:lnTo>
                    <a:pt x="3340871" y="1092"/>
                  </a:lnTo>
                  <a:lnTo>
                    <a:pt x="3334587" y="4813"/>
                  </a:lnTo>
                  <a:lnTo>
                    <a:pt x="3330056" y="10871"/>
                  </a:lnTo>
                  <a:lnTo>
                    <a:pt x="3328230" y="18212"/>
                  </a:lnTo>
                  <a:lnTo>
                    <a:pt x="3329323" y="25433"/>
                  </a:lnTo>
                  <a:lnTo>
                    <a:pt x="3333044" y="31717"/>
                  </a:lnTo>
                  <a:lnTo>
                    <a:pt x="3339101" y="36248"/>
                  </a:lnTo>
                  <a:lnTo>
                    <a:pt x="3394991" y="62764"/>
                  </a:lnTo>
                  <a:lnTo>
                    <a:pt x="3465172" y="56778"/>
                  </a:lnTo>
                  <a:lnTo>
                    <a:pt x="3471261" y="56778"/>
                  </a:lnTo>
                  <a:lnTo>
                    <a:pt x="3355433" y="1826"/>
                  </a:lnTo>
                  <a:lnTo>
                    <a:pt x="3348092" y="0"/>
                  </a:lnTo>
                  <a:close/>
                </a:path>
              </a:pathLst>
            </a:custGeom>
            <a:solidFill>
              <a:srgbClr val="FFA300"/>
            </a:solidFill>
          </p:spPr>
          <p:txBody>
            <a:bodyPr wrap="square" lIns="0" tIns="0" rIns="0" bIns="0" rtlCol="0"/>
            <a:lstStyle/>
            <a:p>
              <a:endParaRPr/>
            </a:p>
          </p:txBody>
        </p:sp>
        <p:pic>
          <p:nvPicPr>
            <p:cNvPr id="28" name="object 28"/>
            <p:cNvPicPr/>
            <p:nvPr/>
          </p:nvPicPr>
          <p:blipFill>
            <a:blip r:embed="rId7" cstate="print"/>
            <a:stretch>
              <a:fillRect/>
            </a:stretch>
          </p:blipFill>
          <p:spPr>
            <a:xfrm>
              <a:off x="3709415" y="3810000"/>
              <a:ext cx="3755136" cy="423672"/>
            </a:xfrm>
            <a:prstGeom prst="rect">
              <a:avLst/>
            </a:prstGeom>
          </p:spPr>
        </p:pic>
        <p:sp>
          <p:nvSpPr>
            <p:cNvPr id="29" name="object 29"/>
            <p:cNvSpPr/>
            <p:nvPr/>
          </p:nvSpPr>
          <p:spPr>
            <a:xfrm>
              <a:off x="3750621" y="3916953"/>
              <a:ext cx="3503295" cy="171450"/>
            </a:xfrm>
            <a:custGeom>
              <a:avLst/>
              <a:gdLst/>
              <a:ahLst/>
              <a:cxnLst/>
              <a:rect l="l" t="t" r="r" b="b"/>
              <a:pathLst>
                <a:path w="3503295" h="171450">
                  <a:moveTo>
                    <a:pt x="3470267" y="65868"/>
                  </a:moveTo>
                  <a:lnTo>
                    <a:pt x="3465022" y="65868"/>
                  </a:lnTo>
                  <a:lnTo>
                    <a:pt x="3465244" y="103968"/>
                  </a:lnTo>
                  <a:lnTo>
                    <a:pt x="3394825" y="104379"/>
                  </a:lnTo>
                  <a:lnTo>
                    <a:pt x="3341574" y="135861"/>
                  </a:lnTo>
                  <a:lnTo>
                    <a:pt x="3335952" y="140923"/>
                  </a:lnTo>
                  <a:lnTo>
                    <a:pt x="3332817" y="147519"/>
                  </a:lnTo>
                  <a:lnTo>
                    <a:pt x="3332385" y="154809"/>
                  </a:lnTo>
                  <a:lnTo>
                    <a:pt x="3334870" y="161955"/>
                  </a:lnTo>
                  <a:lnTo>
                    <a:pt x="3339932" y="167576"/>
                  </a:lnTo>
                  <a:lnTo>
                    <a:pt x="3346528" y="170710"/>
                  </a:lnTo>
                  <a:lnTo>
                    <a:pt x="3353818" y="171143"/>
                  </a:lnTo>
                  <a:lnTo>
                    <a:pt x="3360963" y="168658"/>
                  </a:lnTo>
                  <a:lnTo>
                    <a:pt x="3502983" y="84697"/>
                  </a:lnTo>
                  <a:lnTo>
                    <a:pt x="3470267" y="65868"/>
                  </a:lnTo>
                  <a:close/>
                </a:path>
                <a:path w="3503295" h="171450">
                  <a:moveTo>
                    <a:pt x="3394603" y="66279"/>
                  </a:moveTo>
                  <a:lnTo>
                    <a:pt x="0" y="86120"/>
                  </a:lnTo>
                  <a:lnTo>
                    <a:pt x="223" y="124219"/>
                  </a:lnTo>
                  <a:lnTo>
                    <a:pt x="3394825" y="104379"/>
                  </a:lnTo>
                  <a:lnTo>
                    <a:pt x="3427371" y="85138"/>
                  </a:lnTo>
                  <a:lnTo>
                    <a:pt x="3394603" y="66279"/>
                  </a:lnTo>
                  <a:close/>
                </a:path>
                <a:path w="3503295" h="171450">
                  <a:moveTo>
                    <a:pt x="3427371" y="85138"/>
                  </a:moveTo>
                  <a:lnTo>
                    <a:pt x="3394825" y="104379"/>
                  </a:lnTo>
                  <a:lnTo>
                    <a:pt x="3465244" y="103968"/>
                  </a:lnTo>
                  <a:lnTo>
                    <a:pt x="3465229" y="101428"/>
                  </a:lnTo>
                  <a:lnTo>
                    <a:pt x="3455675" y="101428"/>
                  </a:lnTo>
                  <a:lnTo>
                    <a:pt x="3427371" y="85138"/>
                  </a:lnTo>
                  <a:close/>
                </a:path>
                <a:path w="3503295" h="171450">
                  <a:moveTo>
                    <a:pt x="3455482" y="68519"/>
                  </a:moveTo>
                  <a:lnTo>
                    <a:pt x="3427371" y="85138"/>
                  </a:lnTo>
                  <a:lnTo>
                    <a:pt x="3455675" y="101428"/>
                  </a:lnTo>
                  <a:lnTo>
                    <a:pt x="3455482" y="68519"/>
                  </a:lnTo>
                  <a:close/>
                </a:path>
                <a:path w="3503295" h="171450">
                  <a:moveTo>
                    <a:pt x="3465037" y="68519"/>
                  </a:moveTo>
                  <a:lnTo>
                    <a:pt x="3455482" y="68519"/>
                  </a:lnTo>
                  <a:lnTo>
                    <a:pt x="3455675" y="101428"/>
                  </a:lnTo>
                  <a:lnTo>
                    <a:pt x="3465229" y="101428"/>
                  </a:lnTo>
                  <a:lnTo>
                    <a:pt x="3465037" y="68519"/>
                  </a:lnTo>
                  <a:close/>
                </a:path>
                <a:path w="3503295" h="171450">
                  <a:moveTo>
                    <a:pt x="3465022" y="65868"/>
                  </a:moveTo>
                  <a:lnTo>
                    <a:pt x="3394603" y="66279"/>
                  </a:lnTo>
                  <a:lnTo>
                    <a:pt x="3427371" y="85138"/>
                  </a:lnTo>
                  <a:lnTo>
                    <a:pt x="3455482" y="68519"/>
                  </a:lnTo>
                  <a:lnTo>
                    <a:pt x="3465037" y="68519"/>
                  </a:lnTo>
                  <a:lnTo>
                    <a:pt x="3465022" y="65868"/>
                  </a:lnTo>
                  <a:close/>
                </a:path>
                <a:path w="3503295" h="171450">
                  <a:moveTo>
                    <a:pt x="3352818" y="0"/>
                  </a:moveTo>
                  <a:lnTo>
                    <a:pt x="3345533" y="517"/>
                  </a:lnTo>
                  <a:lnTo>
                    <a:pt x="3338974" y="3729"/>
                  </a:lnTo>
                  <a:lnTo>
                    <a:pt x="3333978" y="9410"/>
                  </a:lnTo>
                  <a:lnTo>
                    <a:pt x="3331577" y="16583"/>
                  </a:lnTo>
                  <a:lnTo>
                    <a:pt x="3332095" y="23867"/>
                  </a:lnTo>
                  <a:lnTo>
                    <a:pt x="3335307" y="30426"/>
                  </a:lnTo>
                  <a:lnTo>
                    <a:pt x="3340987" y="35422"/>
                  </a:lnTo>
                  <a:lnTo>
                    <a:pt x="3394603" y="66279"/>
                  </a:lnTo>
                  <a:lnTo>
                    <a:pt x="3470267" y="65868"/>
                  </a:lnTo>
                  <a:lnTo>
                    <a:pt x="3359992" y="2401"/>
                  </a:lnTo>
                  <a:lnTo>
                    <a:pt x="3352818" y="0"/>
                  </a:lnTo>
                  <a:close/>
                </a:path>
              </a:pathLst>
            </a:custGeom>
            <a:solidFill>
              <a:srgbClr val="FFA300"/>
            </a:solidFill>
          </p:spPr>
          <p:txBody>
            <a:bodyPr wrap="square" lIns="0" tIns="0" rIns="0" bIns="0" rtlCol="0"/>
            <a:lstStyle/>
            <a:p>
              <a:endParaRPr/>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47251" y="486156"/>
            <a:ext cx="5897245" cy="695960"/>
          </a:xfrm>
          <a:prstGeom prst="rect">
            <a:avLst/>
          </a:prstGeom>
        </p:spPr>
        <p:txBody>
          <a:bodyPr vert="horz" wrap="square" lIns="0" tIns="12700" rIns="0" bIns="0" rtlCol="0" anchor="ctr">
            <a:spAutoFit/>
          </a:bodyPr>
          <a:lstStyle/>
          <a:p>
            <a:pPr marL="12700">
              <a:lnSpc>
                <a:spcPct val="100000"/>
              </a:lnSpc>
              <a:spcBef>
                <a:spcPts val="100"/>
              </a:spcBef>
            </a:pPr>
            <a:r>
              <a:rPr spc="235" dirty="0"/>
              <a:t>Looping</a:t>
            </a:r>
            <a:r>
              <a:rPr spc="-155" dirty="0"/>
              <a:t> </a:t>
            </a:r>
            <a:r>
              <a:rPr spc="250" dirty="0"/>
              <a:t>through</a:t>
            </a:r>
            <a:r>
              <a:rPr spc="-145" dirty="0"/>
              <a:t> </a:t>
            </a:r>
            <a:r>
              <a:rPr spc="135" dirty="0"/>
              <a:t>Files</a:t>
            </a:r>
          </a:p>
        </p:txBody>
      </p:sp>
      <p:sp>
        <p:nvSpPr>
          <p:cNvPr id="3" name="object 3"/>
          <p:cNvSpPr txBox="1"/>
          <p:nvPr/>
        </p:nvSpPr>
        <p:spPr>
          <a:xfrm>
            <a:off x="2059940" y="2095500"/>
            <a:ext cx="6460490" cy="2387600"/>
          </a:xfrm>
          <a:prstGeom prst="rect">
            <a:avLst/>
          </a:prstGeom>
        </p:spPr>
        <p:txBody>
          <a:bodyPr vert="horz" wrap="square" lIns="0" tIns="12700" rIns="0" bIns="0" rtlCol="0">
            <a:spAutoFit/>
          </a:bodyPr>
          <a:lstStyle/>
          <a:p>
            <a:pPr marL="12700" marR="5080">
              <a:lnSpc>
                <a:spcPct val="122500"/>
              </a:lnSpc>
              <a:spcBef>
                <a:spcPts val="100"/>
              </a:spcBef>
            </a:pPr>
            <a:r>
              <a:rPr sz="3200" spc="135" dirty="0">
                <a:solidFill>
                  <a:srgbClr val="FFFFFF"/>
                </a:solidFill>
                <a:latin typeface="Arial MT"/>
                <a:cs typeface="Arial MT"/>
              </a:rPr>
              <a:t>input_file</a:t>
            </a:r>
            <a:r>
              <a:rPr sz="3200" spc="-95" dirty="0">
                <a:solidFill>
                  <a:srgbClr val="FFFFFF"/>
                </a:solidFill>
                <a:latin typeface="Arial MT"/>
                <a:cs typeface="Arial MT"/>
              </a:rPr>
              <a:t> </a:t>
            </a:r>
            <a:r>
              <a:rPr sz="3200" spc="-5" dirty="0">
                <a:solidFill>
                  <a:srgbClr val="FFFFFF"/>
                </a:solidFill>
                <a:latin typeface="Arial MT"/>
                <a:cs typeface="Arial MT"/>
              </a:rPr>
              <a:t>=</a:t>
            </a:r>
            <a:r>
              <a:rPr sz="3200" spc="-95" dirty="0">
                <a:solidFill>
                  <a:srgbClr val="FFFFFF"/>
                </a:solidFill>
                <a:latin typeface="Arial MT"/>
                <a:cs typeface="Arial MT"/>
              </a:rPr>
              <a:t> </a:t>
            </a:r>
            <a:r>
              <a:rPr sz="3200" spc="140" dirty="0">
                <a:solidFill>
                  <a:srgbClr val="0070C0"/>
                </a:solidFill>
                <a:latin typeface="Arial MT"/>
                <a:cs typeface="Arial MT"/>
              </a:rPr>
              <a:t>open(</a:t>
            </a:r>
            <a:r>
              <a:rPr sz="3200" spc="140" dirty="0">
                <a:solidFill>
                  <a:srgbClr val="00B050"/>
                </a:solidFill>
                <a:latin typeface="Arial MT"/>
                <a:cs typeface="Arial MT"/>
              </a:rPr>
              <a:t>‘my_file.txt’</a:t>
            </a:r>
            <a:r>
              <a:rPr sz="3200" spc="140" dirty="0">
                <a:solidFill>
                  <a:srgbClr val="FFFFFF"/>
                </a:solidFill>
                <a:latin typeface="Arial MT"/>
                <a:cs typeface="Arial MT"/>
              </a:rPr>
              <a:t>,</a:t>
            </a:r>
            <a:r>
              <a:rPr sz="3200" spc="-90" dirty="0">
                <a:solidFill>
                  <a:srgbClr val="FFFFFF"/>
                </a:solidFill>
                <a:latin typeface="Arial MT"/>
                <a:cs typeface="Arial MT"/>
              </a:rPr>
              <a:t> </a:t>
            </a:r>
            <a:r>
              <a:rPr sz="3200" spc="240" dirty="0">
                <a:solidFill>
                  <a:srgbClr val="FFA300"/>
                </a:solidFill>
                <a:latin typeface="Arial MT"/>
                <a:cs typeface="Arial MT"/>
              </a:rPr>
              <a:t>‘r’</a:t>
            </a:r>
            <a:r>
              <a:rPr sz="3200" spc="240" dirty="0">
                <a:solidFill>
                  <a:srgbClr val="0070C0"/>
                </a:solidFill>
                <a:latin typeface="Arial MT"/>
                <a:cs typeface="Arial MT"/>
              </a:rPr>
              <a:t>) </a:t>
            </a:r>
            <a:r>
              <a:rPr sz="3200" spc="-875" dirty="0">
                <a:solidFill>
                  <a:srgbClr val="0070C0"/>
                </a:solidFill>
                <a:latin typeface="Arial MT"/>
                <a:cs typeface="Arial MT"/>
              </a:rPr>
              <a:t> </a:t>
            </a:r>
            <a:r>
              <a:rPr sz="3200" spc="204" dirty="0">
                <a:solidFill>
                  <a:srgbClr val="FFFFFF"/>
                </a:solidFill>
                <a:latin typeface="Arial MT"/>
                <a:cs typeface="Arial MT"/>
              </a:rPr>
              <a:t>for</a:t>
            </a:r>
            <a:r>
              <a:rPr sz="3200" spc="-100" dirty="0">
                <a:solidFill>
                  <a:srgbClr val="FFFFFF"/>
                </a:solidFill>
                <a:latin typeface="Arial MT"/>
                <a:cs typeface="Arial MT"/>
              </a:rPr>
              <a:t> </a:t>
            </a:r>
            <a:r>
              <a:rPr sz="3200" spc="140" dirty="0">
                <a:solidFill>
                  <a:srgbClr val="FFA300"/>
                </a:solidFill>
                <a:latin typeface="Arial MT"/>
                <a:cs typeface="Arial MT"/>
              </a:rPr>
              <a:t>line</a:t>
            </a:r>
            <a:r>
              <a:rPr sz="3200" spc="-95" dirty="0">
                <a:solidFill>
                  <a:srgbClr val="FFA300"/>
                </a:solidFill>
                <a:latin typeface="Arial MT"/>
                <a:cs typeface="Arial MT"/>
              </a:rPr>
              <a:t> </a:t>
            </a:r>
            <a:r>
              <a:rPr sz="3200" spc="150" dirty="0">
                <a:solidFill>
                  <a:srgbClr val="FFFFFF"/>
                </a:solidFill>
                <a:latin typeface="Arial MT"/>
                <a:cs typeface="Arial MT"/>
              </a:rPr>
              <a:t>in</a:t>
            </a:r>
            <a:r>
              <a:rPr sz="3200" spc="-90" dirty="0">
                <a:solidFill>
                  <a:srgbClr val="FFFFFF"/>
                </a:solidFill>
                <a:latin typeface="Arial MT"/>
                <a:cs typeface="Arial MT"/>
              </a:rPr>
              <a:t> </a:t>
            </a:r>
            <a:r>
              <a:rPr sz="3200" spc="135" dirty="0">
                <a:solidFill>
                  <a:srgbClr val="FFFFFF"/>
                </a:solidFill>
                <a:latin typeface="Arial MT"/>
                <a:cs typeface="Arial MT"/>
              </a:rPr>
              <a:t>input_file:</a:t>
            </a:r>
            <a:endParaRPr sz="3200" dirty="0">
              <a:latin typeface="Arial MT"/>
              <a:cs typeface="Arial MT"/>
            </a:endParaRPr>
          </a:p>
          <a:p>
            <a:pPr marL="469900" marR="2172335">
              <a:lnSpc>
                <a:spcPts val="4610"/>
              </a:lnSpc>
              <a:spcBef>
                <a:spcPts val="70"/>
              </a:spcBef>
            </a:pPr>
            <a:r>
              <a:rPr sz="3200" spc="155" dirty="0">
                <a:solidFill>
                  <a:srgbClr val="D32CFF"/>
                </a:solidFill>
                <a:latin typeface="Arial MT"/>
                <a:cs typeface="Arial MT"/>
              </a:rPr>
              <a:t>print(</a:t>
            </a:r>
            <a:r>
              <a:rPr sz="3200" spc="155" dirty="0">
                <a:solidFill>
                  <a:srgbClr val="FFA300"/>
                </a:solidFill>
                <a:latin typeface="Arial MT"/>
                <a:cs typeface="Arial MT"/>
              </a:rPr>
              <a:t>line</a:t>
            </a:r>
            <a:r>
              <a:rPr sz="3200" spc="155" dirty="0">
                <a:solidFill>
                  <a:srgbClr val="FFFFFF"/>
                </a:solidFill>
                <a:latin typeface="Arial MT"/>
                <a:cs typeface="Arial MT"/>
              </a:rPr>
              <a:t>.</a:t>
            </a:r>
            <a:r>
              <a:rPr sz="3200" spc="155" dirty="0">
                <a:solidFill>
                  <a:srgbClr val="0070C0"/>
                </a:solidFill>
                <a:latin typeface="Arial MT"/>
                <a:cs typeface="Arial MT"/>
              </a:rPr>
              <a:t>strip()</a:t>
            </a:r>
            <a:r>
              <a:rPr sz="3200" spc="155" dirty="0">
                <a:solidFill>
                  <a:srgbClr val="D32CFF"/>
                </a:solidFill>
                <a:latin typeface="Arial MT"/>
                <a:cs typeface="Arial MT"/>
              </a:rPr>
              <a:t>) </a:t>
            </a:r>
            <a:r>
              <a:rPr sz="3200" spc="160" dirty="0">
                <a:solidFill>
                  <a:srgbClr val="D32CFF"/>
                </a:solidFill>
                <a:latin typeface="Arial MT"/>
                <a:cs typeface="Arial MT"/>
              </a:rPr>
              <a:t> </a:t>
            </a:r>
            <a:r>
              <a:rPr sz="3200" spc="150" dirty="0">
                <a:solidFill>
                  <a:srgbClr val="FFFFFF"/>
                </a:solidFill>
                <a:latin typeface="Arial MT"/>
                <a:cs typeface="Arial MT"/>
              </a:rPr>
              <a:t>in</a:t>
            </a:r>
            <a:r>
              <a:rPr sz="3200" spc="185" dirty="0">
                <a:solidFill>
                  <a:srgbClr val="FFFFFF"/>
                </a:solidFill>
                <a:latin typeface="Arial MT"/>
                <a:cs typeface="Arial MT"/>
              </a:rPr>
              <a:t>pu</a:t>
            </a:r>
            <a:r>
              <a:rPr sz="3200" spc="240" dirty="0">
                <a:solidFill>
                  <a:srgbClr val="FFFFFF"/>
                </a:solidFill>
                <a:latin typeface="Arial MT"/>
                <a:cs typeface="Arial MT"/>
              </a:rPr>
              <a:t>t</a:t>
            </a:r>
            <a:r>
              <a:rPr sz="3200" spc="-5" dirty="0">
                <a:solidFill>
                  <a:srgbClr val="FFFFFF"/>
                </a:solidFill>
                <a:latin typeface="Arial MT"/>
                <a:cs typeface="Arial MT"/>
              </a:rPr>
              <a:t>_</a:t>
            </a:r>
            <a:r>
              <a:rPr sz="3200" spc="30" dirty="0">
                <a:solidFill>
                  <a:srgbClr val="FFFFFF"/>
                </a:solidFill>
                <a:latin typeface="Arial MT"/>
                <a:cs typeface="Arial MT"/>
              </a:rPr>
              <a:t>f</a:t>
            </a:r>
            <a:r>
              <a:rPr sz="3200" spc="150" dirty="0">
                <a:solidFill>
                  <a:srgbClr val="FFFFFF"/>
                </a:solidFill>
                <a:latin typeface="Arial MT"/>
                <a:cs typeface="Arial MT"/>
              </a:rPr>
              <a:t>il</a:t>
            </a:r>
            <a:r>
              <a:rPr sz="3200" spc="-45" dirty="0">
                <a:solidFill>
                  <a:srgbClr val="FFFFFF"/>
                </a:solidFill>
                <a:latin typeface="Arial MT"/>
                <a:cs typeface="Arial MT"/>
              </a:rPr>
              <a:t>e</a:t>
            </a:r>
            <a:r>
              <a:rPr sz="3200" spc="105" dirty="0">
                <a:solidFill>
                  <a:srgbClr val="FFFFFF"/>
                </a:solidFill>
                <a:latin typeface="Arial MT"/>
                <a:cs typeface="Arial MT"/>
              </a:rPr>
              <a:t>.</a:t>
            </a:r>
            <a:r>
              <a:rPr sz="3200" spc="250" dirty="0">
                <a:solidFill>
                  <a:srgbClr val="0070C0"/>
                </a:solidFill>
                <a:latin typeface="Arial MT"/>
                <a:cs typeface="Arial MT"/>
              </a:rPr>
              <a:t>r</a:t>
            </a:r>
            <a:r>
              <a:rPr sz="3200" spc="114" dirty="0">
                <a:solidFill>
                  <a:srgbClr val="0070C0"/>
                </a:solidFill>
                <a:latin typeface="Arial MT"/>
                <a:cs typeface="Arial MT"/>
              </a:rPr>
              <a:t>ea</a:t>
            </a:r>
            <a:r>
              <a:rPr sz="3200" spc="265" dirty="0">
                <a:solidFill>
                  <a:srgbClr val="0070C0"/>
                </a:solidFill>
                <a:latin typeface="Arial MT"/>
                <a:cs typeface="Arial MT"/>
              </a:rPr>
              <a:t>d</a:t>
            </a:r>
            <a:r>
              <a:rPr sz="3200" spc="100" dirty="0">
                <a:solidFill>
                  <a:srgbClr val="0070C0"/>
                </a:solidFill>
                <a:latin typeface="Arial MT"/>
                <a:cs typeface="Arial MT"/>
              </a:rPr>
              <a:t>l</a:t>
            </a:r>
            <a:r>
              <a:rPr sz="3200" spc="150" dirty="0">
                <a:solidFill>
                  <a:srgbClr val="0070C0"/>
                </a:solidFill>
                <a:latin typeface="Arial MT"/>
                <a:cs typeface="Arial MT"/>
              </a:rPr>
              <a:t>in</a:t>
            </a:r>
            <a:r>
              <a:rPr sz="3200" spc="114" dirty="0">
                <a:solidFill>
                  <a:srgbClr val="0070C0"/>
                </a:solidFill>
                <a:latin typeface="Arial MT"/>
                <a:cs typeface="Arial MT"/>
              </a:rPr>
              <a:t>e</a:t>
            </a:r>
            <a:r>
              <a:rPr sz="3200" spc="65" dirty="0">
                <a:solidFill>
                  <a:srgbClr val="0070C0"/>
                </a:solidFill>
                <a:latin typeface="Arial MT"/>
                <a:cs typeface="Arial MT"/>
              </a:rPr>
              <a:t>()</a:t>
            </a:r>
            <a:endParaRPr sz="3200" dirty="0">
              <a:latin typeface="Arial MT"/>
              <a:cs typeface="Arial MT"/>
            </a:endParaRPr>
          </a:p>
        </p:txBody>
      </p:sp>
      <p:sp>
        <p:nvSpPr>
          <p:cNvPr id="4" name="object 4"/>
          <p:cNvSpPr txBox="1"/>
          <p:nvPr/>
        </p:nvSpPr>
        <p:spPr>
          <a:xfrm>
            <a:off x="2059941" y="5039868"/>
            <a:ext cx="3375025" cy="1140377"/>
          </a:xfrm>
          <a:prstGeom prst="rect">
            <a:avLst/>
          </a:prstGeom>
        </p:spPr>
        <p:txBody>
          <a:bodyPr vert="horz" wrap="square" lIns="0" tIns="12700" rIns="0" bIns="0" rtlCol="0">
            <a:spAutoFit/>
          </a:bodyPr>
          <a:lstStyle/>
          <a:p>
            <a:pPr marL="12700" marR="5080">
              <a:lnSpc>
                <a:spcPct val="120000"/>
              </a:lnSpc>
              <a:spcBef>
                <a:spcPts val="100"/>
              </a:spcBef>
            </a:pPr>
            <a:r>
              <a:rPr sz="3200" spc="120" dirty="0">
                <a:solidFill>
                  <a:srgbClr val="FFFFFF"/>
                </a:solidFill>
                <a:latin typeface="Arial MT"/>
                <a:cs typeface="Arial MT"/>
              </a:rPr>
              <a:t>input_file.</a:t>
            </a:r>
            <a:r>
              <a:rPr sz="3200" spc="120" dirty="0">
                <a:solidFill>
                  <a:srgbClr val="0070C0"/>
                </a:solidFill>
                <a:latin typeface="Arial MT"/>
                <a:cs typeface="Arial MT"/>
              </a:rPr>
              <a:t>close() </a:t>
            </a:r>
            <a:r>
              <a:rPr sz="3200" spc="-875" dirty="0">
                <a:solidFill>
                  <a:srgbClr val="0070C0"/>
                </a:solidFill>
                <a:latin typeface="Arial MT"/>
                <a:cs typeface="Arial MT"/>
              </a:rPr>
              <a:t> </a:t>
            </a:r>
            <a:r>
              <a:rPr sz="3200" spc="180" dirty="0">
                <a:solidFill>
                  <a:srgbClr val="D32CFF"/>
                </a:solidFill>
                <a:latin typeface="Arial MT"/>
                <a:cs typeface="Arial MT"/>
              </a:rPr>
              <a:t>print(</a:t>
            </a:r>
            <a:r>
              <a:rPr sz="3200" spc="180" dirty="0">
                <a:solidFill>
                  <a:srgbClr val="00B050"/>
                </a:solidFill>
                <a:latin typeface="Arial MT"/>
                <a:cs typeface="Arial MT"/>
              </a:rPr>
              <a:t>‘Good</a:t>
            </a:r>
            <a:r>
              <a:rPr sz="3200" spc="-130" dirty="0">
                <a:solidFill>
                  <a:srgbClr val="00B050"/>
                </a:solidFill>
                <a:latin typeface="Arial MT"/>
                <a:cs typeface="Arial MT"/>
              </a:rPr>
              <a:t> </a:t>
            </a:r>
            <a:r>
              <a:rPr sz="3200" spc="145" dirty="0">
                <a:solidFill>
                  <a:srgbClr val="00B050"/>
                </a:solidFill>
                <a:latin typeface="Arial MT"/>
                <a:cs typeface="Arial MT"/>
              </a:rPr>
              <a:t>bye’</a:t>
            </a:r>
            <a:r>
              <a:rPr sz="3200" spc="145" dirty="0">
                <a:solidFill>
                  <a:srgbClr val="D32CFF"/>
                </a:solidFill>
                <a:latin typeface="Arial MT"/>
                <a:cs typeface="Arial MT"/>
              </a:rPr>
              <a:t>)</a:t>
            </a:r>
            <a:endParaRPr sz="3200">
              <a:latin typeface="Arial MT"/>
              <a:cs typeface="Arial MT"/>
            </a:endParaRPr>
          </a:p>
        </p:txBody>
      </p:sp>
      <p:sp>
        <p:nvSpPr>
          <p:cNvPr id="5" name="object 5"/>
          <p:cNvSpPr txBox="1"/>
          <p:nvPr/>
        </p:nvSpPr>
        <p:spPr>
          <a:xfrm>
            <a:off x="8768586" y="2804398"/>
            <a:ext cx="1796414" cy="1754505"/>
          </a:xfrm>
          <a:prstGeom prst="rect">
            <a:avLst/>
          </a:prstGeom>
          <a:solidFill>
            <a:srgbClr val="000000"/>
          </a:solidFill>
          <a:ln w="25400">
            <a:solidFill>
              <a:srgbClr val="FFFFFF"/>
            </a:solidFill>
          </a:ln>
        </p:spPr>
        <p:txBody>
          <a:bodyPr vert="horz" wrap="square" lIns="0" tIns="45085" rIns="0" bIns="0" rtlCol="0">
            <a:spAutoFit/>
          </a:bodyPr>
          <a:lstStyle/>
          <a:p>
            <a:pPr marL="285115" indent="-193675">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3675">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d</a:t>
            </a:r>
            <a:endParaRPr>
              <a:latin typeface="Arial MT"/>
              <a:cs typeface="Arial MT"/>
            </a:endParaRPr>
          </a:p>
          <a:p>
            <a:pPr marL="285115" indent="-193675">
              <a:spcBef>
                <a:spcPts val="25"/>
              </a:spcBef>
              <a:buClr>
                <a:srgbClr val="7F7F7F"/>
              </a:buClr>
              <a:buAutoNum type="arabicPlain"/>
              <a:tabLst>
                <a:tab pos="285115" algn="l"/>
              </a:tabLst>
            </a:pPr>
            <a:r>
              <a:rPr spc="65" dirty="0">
                <a:solidFill>
                  <a:srgbClr val="FFFFFF"/>
                </a:solidFill>
                <a:latin typeface="Arial MT"/>
                <a:cs typeface="Arial MT"/>
              </a:rPr>
              <a:t>e</a:t>
            </a:r>
            <a:endParaRPr>
              <a:latin typeface="Arial MT"/>
              <a:cs typeface="Arial MT"/>
            </a:endParaRPr>
          </a:p>
          <a:p>
            <a:pPr marL="285115" indent="-193675">
              <a:spcBef>
                <a:spcPts val="50"/>
              </a:spcBef>
              <a:buClr>
                <a:srgbClr val="7F7F7F"/>
              </a:buClr>
              <a:buAutoNum type="arabicPlain"/>
              <a:tabLst>
                <a:tab pos="285115" algn="l"/>
              </a:tabLst>
            </a:pPr>
            <a:r>
              <a:rPr spc="95" dirty="0">
                <a:solidFill>
                  <a:srgbClr val="FFFFFF"/>
                </a:solidFill>
                <a:latin typeface="Arial MT"/>
                <a:cs typeface="Arial MT"/>
              </a:rPr>
              <a:t>f</a:t>
            </a:r>
            <a:endParaRPr>
              <a:latin typeface="Arial MT"/>
              <a:cs typeface="Arial MT"/>
            </a:endParaRPr>
          </a:p>
        </p:txBody>
      </p:sp>
      <p:sp>
        <p:nvSpPr>
          <p:cNvPr id="6" name="object 6"/>
          <p:cNvSpPr txBox="1"/>
          <p:nvPr/>
        </p:nvSpPr>
        <p:spPr>
          <a:xfrm>
            <a:off x="8847326" y="2468371"/>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7" name="object 7"/>
          <p:cNvSpPr txBox="1"/>
          <p:nvPr/>
        </p:nvSpPr>
        <p:spPr>
          <a:xfrm>
            <a:off x="8768586" y="5355387"/>
            <a:ext cx="1796414" cy="1139479"/>
          </a:xfrm>
          <a:prstGeom prst="rect">
            <a:avLst/>
          </a:prstGeom>
          <a:solidFill>
            <a:srgbClr val="000000"/>
          </a:solidFill>
          <a:ln w="25400">
            <a:solidFill>
              <a:srgbClr val="FFFFFF"/>
            </a:solidFill>
          </a:ln>
        </p:spPr>
        <p:txBody>
          <a:bodyPr vert="horz" wrap="square" lIns="0" tIns="46990" rIns="0" bIns="0" rtlCol="0">
            <a:spAutoFit/>
          </a:bodyPr>
          <a:lstStyle/>
          <a:p>
            <a:pPr marL="91440" marR="1560830" algn="just">
              <a:lnSpc>
                <a:spcPct val="99400"/>
              </a:lnSpc>
              <a:spcBef>
                <a:spcPts val="370"/>
              </a:spcBef>
            </a:pPr>
            <a:r>
              <a:rPr spc="45" dirty="0">
                <a:solidFill>
                  <a:srgbClr val="FFFFFF"/>
                </a:solidFill>
                <a:latin typeface="Arial MT"/>
                <a:cs typeface="Arial MT"/>
              </a:rPr>
              <a:t>a  </a:t>
            </a:r>
            <a:r>
              <a:rPr spc="114" dirty="0">
                <a:solidFill>
                  <a:srgbClr val="FFFFFF"/>
                </a:solidFill>
                <a:latin typeface="Arial MT"/>
                <a:cs typeface="Arial MT"/>
              </a:rPr>
              <a:t>c  </a:t>
            </a:r>
            <a:r>
              <a:rPr spc="65" dirty="0">
                <a:solidFill>
                  <a:srgbClr val="FFFFFF"/>
                </a:solidFill>
                <a:latin typeface="Arial MT"/>
                <a:cs typeface="Arial MT"/>
              </a:rPr>
              <a:t>e</a:t>
            </a:r>
            <a:endParaRPr>
              <a:latin typeface="Arial MT"/>
              <a:cs typeface="Arial MT"/>
            </a:endParaRPr>
          </a:p>
          <a:p>
            <a:pPr marL="91440" algn="just">
              <a:lnSpc>
                <a:spcPts val="2110"/>
              </a:lnSpc>
            </a:pPr>
            <a:r>
              <a:rPr spc="75" dirty="0">
                <a:solidFill>
                  <a:srgbClr val="FFFFFF"/>
                </a:solidFill>
                <a:latin typeface="Arial MT"/>
                <a:cs typeface="Arial MT"/>
              </a:rPr>
              <a:t>Good</a:t>
            </a:r>
            <a:r>
              <a:rPr spc="-90" dirty="0">
                <a:solidFill>
                  <a:srgbClr val="FFFFFF"/>
                </a:solidFill>
                <a:latin typeface="Arial MT"/>
                <a:cs typeface="Arial MT"/>
              </a:rPr>
              <a:t> </a:t>
            </a:r>
            <a:r>
              <a:rPr spc="70" dirty="0">
                <a:solidFill>
                  <a:srgbClr val="FFFFFF"/>
                </a:solidFill>
                <a:latin typeface="Arial MT"/>
                <a:cs typeface="Arial MT"/>
              </a:rPr>
              <a:t>bye</a:t>
            </a:r>
            <a:endParaRPr>
              <a:latin typeface="Arial MT"/>
              <a:cs typeface="Arial MT"/>
            </a:endParaRPr>
          </a:p>
        </p:txBody>
      </p:sp>
      <p:sp>
        <p:nvSpPr>
          <p:cNvPr id="8" name="object 8"/>
          <p:cNvSpPr txBox="1"/>
          <p:nvPr/>
        </p:nvSpPr>
        <p:spPr>
          <a:xfrm>
            <a:off x="8737814" y="5028691"/>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9" name="object 9"/>
          <p:cNvGrpSpPr/>
          <p:nvPr/>
        </p:nvGrpSpPr>
        <p:grpSpPr>
          <a:xfrm>
            <a:off x="6047232" y="2795017"/>
            <a:ext cx="2932430" cy="1762125"/>
            <a:chOff x="4523232" y="2795016"/>
            <a:chExt cx="2932430" cy="1762125"/>
          </a:xfrm>
        </p:grpSpPr>
        <p:pic>
          <p:nvPicPr>
            <p:cNvPr id="10" name="object 10"/>
            <p:cNvPicPr/>
            <p:nvPr/>
          </p:nvPicPr>
          <p:blipFill>
            <a:blip r:embed="rId2" cstate="print"/>
            <a:stretch>
              <a:fillRect/>
            </a:stretch>
          </p:blipFill>
          <p:spPr>
            <a:xfrm>
              <a:off x="4529328" y="2795016"/>
              <a:ext cx="2926079" cy="423672"/>
            </a:xfrm>
            <a:prstGeom prst="rect">
              <a:avLst/>
            </a:prstGeom>
          </p:spPr>
        </p:pic>
        <p:sp>
          <p:nvSpPr>
            <p:cNvPr id="11" name="object 11"/>
            <p:cNvSpPr/>
            <p:nvPr/>
          </p:nvSpPr>
          <p:spPr>
            <a:xfrm>
              <a:off x="4571078" y="2908729"/>
              <a:ext cx="2673985" cy="227329"/>
            </a:xfrm>
            <a:custGeom>
              <a:avLst/>
              <a:gdLst/>
              <a:ahLst/>
              <a:cxnLst/>
              <a:rect l="l" t="t" r="r" b="b"/>
              <a:pathLst>
                <a:path w="2673984" h="227330">
                  <a:moveTo>
                    <a:pt x="2564531" y="64441"/>
                  </a:moveTo>
                  <a:lnTo>
                    <a:pt x="0" y="188751"/>
                  </a:lnTo>
                  <a:lnTo>
                    <a:pt x="1844" y="226806"/>
                  </a:lnTo>
                  <a:lnTo>
                    <a:pt x="2566375" y="102496"/>
                  </a:lnTo>
                  <a:lnTo>
                    <a:pt x="2598070" y="81887"/>
                  </a:lnTo>
                  <a:lnTo>
                    <a:pt x="2564531" y="64441"/>
                  </a:lnTo>
                  <a:close/>
                </a:path>
                <a:path w="2673984" h="227330">
                  <a:moveTo>
                    <a:pt x="2640538" y="61030"/>
                  </a:moveTo>
                  <a:lnTo>
                    <a:pt x="2634902" y="61030"/>
                  </a:lnTo>
                  <a:lnTo>
                    <a:pt x="2636747" y="99084"/>
                  </a:lnTo>
                  <a:lnTo>
                    <a:pt x="2566375" y="102496"/>
                  </a:lnTo>
                  <a:lnTo>
                    <a:pt x="2514512" y="136217"/>
                  </a:lnTo>
                  <a:lnTo>
                    <a:pt x="2509111" y="141514"/>
                  </a:lnTo>
                  <a:lnTo>
                    <a:pt x="2506260" y="148237"/>
                  </a:lnTo>
                  <a:lnTo>
                    <a:pt x="2506138" y="155539"/>
                  </a:lnTo>
                  <a:lnTo>
                    <a:pt x="2508925" y="162572"/>
                  </a:lnTo>
                  <a:lnTo>
                    <a:pt x="2514222" y="167972"/>
                  </a:lnTo>
                  <a:lnTo>
                    <a:pt x="2520946" y="170823"/>
                  </a:lnTo>
                  <a:lnTo>
                    <a:pt x="2528248" y="170945"/>
                  </a:lnTo>
                  <a:lnTo>
                    <a:pt x="2535280" y="168158"/>
                  </a:lnTo>
                  <a:lnTo>
                    <a:pt x="2673597" y="78226"/>
                  </a:lnTo>
                  <a:lnTo>
                    <a:pt x="2640538" y="61030"/>
                  </a:lnTo>
                  <a:close/>
                </a:path>
                <a:path w="2673984" h="227330">
                  <a:moveTo>
                    <a:pt x="2598070" y="81887"/>
                  </a:moveTo>
                  <a:lnTo>
                    <a:pt x="2566375" y="102496"/>
                  </a:lnTo>
                  <a:lnTo>
                    <a:pt x="2636747" y="99084"/>
                  </a:lnTo>
                  <a:lnTo>
                    <a:pt x="2636644" y="96957"/>
                  </a:lnTo>
                  <a:lnTo>
                    <a:pt x="2627043" y="96957"/>
                  </a:lnTo>
                  <a:lnTo>
                    <a:pt x="2598070" y="81887"/>
                  </a:lnTo>
                  <a:close/>
                </a:path>
                <a:path w="2673984" h="227330">
                  <a:moveTo>
                    <a:pt x="2625449" y="64086"/>
                  </a:moveTo>
                  <a:lnTo>
                    <a:pt x="2598070" y="81887"/>
                  </a:lnTo>
                  <a:lnTo>
                    <a:pt x="2627043" y="96957"/>
                  </a:lnTo>
                  <a:lnTo>
                    <a:pt x="2625449" y="64086"/>
                  </a:lnTo>
                  <a:close/>
                </a:path>
                <a:path w="2673984" h="227330">
                  <a:moveTo>
                    <a:pt x="2635050" y="64086"/>
                  </a:moveTo>
                  <a:lnTo>
                    <a:pt x="2625449" y="64086"/>
                  </a:lnTo>
                  <a:lnTo>
                    <a:pt x="2627043" y="96957"/>
                  </a:lnTo>
                  <a:lnTo>
                    <a:pt x="2636644" y="96957"/>
                  </a:lnTo>
                  <a:lnTo>
                    <a:pt x="2635050" y="64086"/>
                  </a:lnTo>
                  <a:close/>
                </a:path>
                <a:path w="2673984" h="227330">
                  <a:moveTo>
                    <a:pt x="2634902" y="61030"/>
                  </a:moveTo>
                  <a:lnTo>
                    <a:pt x="2564531" y="64441"/>
                  </a:lnTo>
                  <a:lnTo>
                    <a:pt x="2598070" y="81887"/>
                  </a:lnTo>
                  <a:lnTo>
                    <a:pt x="2625449" y="64086"/>
                  </a:lnTo>
                  <a:lnTo>
                    <a:pt x="2635050" y="64086"/>
                  </a:lnTo>
                  <a:lnTo>
                    <a:pt x="2634902" y="61030"/>
                  </a:lnTo>
                  <a:close/>
                </a:path>
                <a:path w="2673984" h="227330">
                  <a:moveTo>
                    <a:pt x="2519961" y="0"/>
                  </a:moveTo>
                  <a:lnTo>
                    <a:pt x="2512705" y="827"/>
                  </a:lnTo>
                  <a:lnTo>
                    <a:pt x="2506289" y="4315"/>
                  </a:lnTo>
                  <a:lnTo>
                    <a:pt x="2501539" y="10203"/>
                  </a:lnTo>
                  <a:lnTo>
                    <a:pt x="2499445" y="17472"/>
                  </a:lnTo>
                  <a:lnTo>
                    <a:pt x="2500273" y="24728"/>
                  </a:lnTo>
                  <a:lnTo>
                    <a:pt x="2503761" y="31144"/>
                  </a:lnTo>
                  <a:lnTo>
                    <a:pt x="2509649" y="35894"/>
                  </a:lnTo>
                  <a:lnTo>
                    <a:pt x="2564531" y="64441"/>
                  </a:lnTo>
                  <a:lnTo>
                    <a:pt x="2634902" y="61030"/>
                  </a:lnTo>
                  <a:lnTo>
                    <a:pt x="2640538" y="61030"/>
                  </a:lnTo>
                  <a:lnTo>
                    <a:pt x="2527230" y="2093"/>
                  </a:lnTo>
                  <a:lnTo>
                    <a:pt x="2519961" y="0"/>
                  </a:lnTo>
                  <a:close/>
                </a:path>
              </a:pathLst>
            </a:custGeom>
            <a:solidFill>
              <a:srgbClr val="FFA300"/>
            </a:solidFill>
          </p:spPr>
          <p:txBody>
            <a:bodyPr wrap="square" lIns="0" tIns="0" rIns="0" bIns="0" rtlCol="0"/>
            <a:lstStyle/>
            <a:p>
              <a:endParaRPr/>
            </a:p>
          </p:txBody>
        </p:sp>
        <p:pic>
          <p:nvPicPr>
            <p:cNvPr id="12" name="object 12"/>
            <p:cNvPicPr/>
            <p:nvPr/>
          </p:nvPicPr>
          <p:blipFill>
            <a:blip r:embed="rId3" cstate="print"/>
            <a:stretch>
              <a:fillRect/>
            </a:stretch>
          </p:blipFill>
          <p:spPr>
            <a:xfrm>
              <a:off x="4821936" y="3072384"/>
              <a:ext cx="2633471" cy="1197864"/>
            </a:xfrm>
            <a:prstGeom prst="rect">
              <a:avLst/>
            </a:prstGeom>
          </p:spPr>
        </p:pic>
        <p:sp>
          <p:nvSpPr>
            <p:cNvPr id="13" name="object 13"/>
            <p:cNvSpPr/>
            <p:nvPr/>
          </p:nvSpPr>
          <p:spPr>
            <a:xfrm>
              <a:off x="4862783" y="3238154"/>
              <a:ext cx="2381885" cy="970915"/>
            </a:xfrm>
            <a:custGeom>
              <a:avLst/>
              <a:gdLst/>
              <a:ahLst/>
              <a:cxnLst/>
              <a:rect l="l" t="t" r="r" b="b"/>
              <a:pathLst>
                <a:path w="2381884" h="970914">
                  <a:moveTo>
                    <a:pt x="2274101" y="47237"/>
                  </a:moveTo>
                  <a:lnTo>
                    <a:pt x="0" y="935258"/>
                  </a:lnTo>
                  <a:lnTo>
                    <a:pt x="13858" y="970748"/>
                  </a:lnTo>
                  <a:lnTo>
                    <a:pt x="2287959" y="82728"/>
                  </a:lnTo>
                  <a:lnTo>
                    <a:pt x="2311451" y="53103"/>
                  </a:lnTo>
                  <a:lnTo>
                    <a:pt x="2274101" y="47237"/>
                  </a:lnTo>
                  <a:close/>
                </a:path>
                <a:path w="2381884" h="970914">
                  <a:moveTo>
                    <a:pt x="2356456" y="21605"/>
                  </a:moveTo>
                  <a:lnTo>
                    <a:pt x="2339742" y="21605"/>
                  </a:lnTo>
                  <a:lnTo>
                    <a:pt x="2353602" y="57095"/>
                  </a:lnTo>
                  <a:lnTo>
                    <a:pt x="2287959" y="82728"/>
                  </a:lnTo>
                  <a:lnTo>
                    <a:pt x="2249524" y="131198"/>
                  </a:lnTo>
                  <a:lnTo>
                    <a:pt x="2246090" y="137938"/>
                  </a:lnTo>
                  <a:lnTo>
                    <a:pt x="2245526" y="145220"/>
                  </a:lnTo>
                  <a:lnTo>
                    <a:pt x="2247734" y="152181"/>
                  </a:lnTo>
                  <a:lnTo>
                    <a:pt x="2252614" y="157961"/>
                  </a:lnTo>
                  <a:lnTo>
                    <a:pt x="2259354" y="161395"/>
                  </a:lnTo>
                  <a:lnTo>
                    <a:pt x="2266635" y="161959"/>
                  </a:lnTo>
                  <a:lnTo>
                    <a:pt x="2273596" y="159751"/>
                  </a:lnTo>
                  <a:lnTo>
                    <a:pt x="2279376" y="154871"/>
                  </a:lnTo>
                  <a:lnTo>
                    <a:pt x="2381886" y="25599"/>
                  </a:lnTo>
                  <a:lnTo>
                    <a:pt x="2356456" y="21605"/>
                  </a:lnTo>
                  <a:close/>
                </a:path>
                <a:path w="2381884" h="970914">
                  <a:moveTo>
                    <a:pt x="2311451" y="53103"/>
                  </a:moveTo>
                  <a:lnTo>
                    <a:pt x="2287959" y="82728"/>
                  </a:lnTo>
                  <a:lnTo>
                    <a:pt x="2350847" y="58171"/>
                  </a:lnTo>
                  <a:lnTo>
                    <a:pt x="2343712" y="58171"/>
                  </a:lnTo>
                  <a:lnTo>
                    <a:pt x="2311451" y="53103"/>
                  </a:lnTo>
                  <a:close/>
                </a:path>
                <a:path w="2381884" h="970914">
                  <a:moveTo>
                    <a:pt x="2331741" y="27515"/>
                  </a:moveTo>
                  <a:lnTo>
                    <a:pt x="2311451" y="53103"/>
                  </a:lnTo>
                  <a:lnTo>
                    <a:pt x="2343712" y="58171"/>
                  </a:lnTo>
                  <a:lnTo>
                    <a:pt x="2331741" y="27515"/>
                  </a:lnTo>
                  <a:close/>
                </a:path>
                <a:path w="2381884" h="970914">
                  <a:moveTo>
                    <a:pt x="2342050" y="27515"/>
                  </a:moveTo>
                  <a:lnTo>
                    <a:pt x="2331741" y="27515"/>
                  </a:lnTo>
                  <a:lnTo>
                    <a:pt x="2343712" y="58171"/>
                  </a:lnTo>
                  <a:lnTo>
                    <a:pt x="2350847" y="58171"/>
                  </a:lnTo>
                  <a:lnTo>
                    <a:pt x="2353602" y="57095"/>
                  </a:lnTo>
                  <a:lnTo>
                    <a:pt x="2342050" y="27515"/>
                  </a:lnTo>
                  <a:close/>
                </a:path>
                <a:path w="2381884" h="970914">
                  <a:moveTo>
                    <a:pt x="2339742" y="21605"/>
                  </a:moveTo>
                  <a:lnTo>
                    <a:pt x="2274101" y="47237"/>
                  </a:lnTo>
                  <a:lnTo>
                    <a:pt x="2311451" y="53103"/>
                  </a:lnTo>
                  <a:lnTo>
                    <a:pt x="2331741" y="27515"/>
                  </a:lnTo>
                  <a:lnTo>
                    <a:pt x="2342050" y="27515"/>
                  </a:lnTo>
                  <a:lnTo>
                    <a:pt x="2339742" y="21605"/>
                  </a:lnTo>
                  <a:close/>
                </a:path>
                <a:path w="2381884" h="970914">
                  <a:moveTo>
                    <a:pt x="2218900" y="0"/>
                  </a:moveTo>
                  <a:lnTo>
                    <a:pt x="2211343" y="328"/>
                  </a:lnTo>
                  <a:lnTo>
                    <a:pt x="2204728" y="3422"/>
                  </a:lnTo>
                  <a:lnTo>
                    <a:pt x="2199755" y="8770"/>
                  </a:lnTo>
                  <a:lnTo>
                    <a:pt x="2197126" y="15863"/>
                  </a:lnTo>
                  <a:lnTo>
                    <a:pt x="2197454" y="23421"/>
                  </a:lnTo>
                  <a:lnTo>
                    <a:pt x="2200548" y="30036"/>
                  </a:lnTo>
                  <a:lnTo>
                    <a:pt x="2205897" y="35009"/>
                  </a:lnTo>
                  <a:lnTo>
                    <a:pt x="2212990" y="37638"/>
                  </a:lnTo>
                  <a:lnTo>
                    <a:pt x="2274101" y="47237"/>
                  </a:lnTo>
                  <a:lnTo>
                    <a:pt x="2339742" y="21605"/>
                  </a:lnTo>
                  <a:lnTo>
                    <a:pt x="2356456" y="21605"/>
                  </a:lnTo>
                  <a:lnTo>
                    <a:pt x="2218900" y="0"/>
                  </a:lnTo>
                  <a:close/>
                </a:path>
              </a:pathLst>
            </a:custGeom>
            <a:solidFill>
              <a:srgbClr val="0070C0"/>
            </a:solidFill>
          </p:spPr>
          <p:txBody>
            <a:bodyPr wrap="square" lIns="0" tIns="0" rIns="0" bIns="0" rtlCol="0"/>
            <a:lstStyle/>
            <a:p>
              <a:endParaRPr/>
            </a:p>
          </p:txBody>
        </p:sp>
        <p:pic>
          <p:nvPicPr>
            <p:cNvPr id="14" name="object 14"/>
            <p:cNvPicPr/>
            <p:nvPr/>
          </p:nvPicPr>
          <p:blipFill>
            <a:blip r:embed="rId4" cstate="print"/>
            <a:stretch>
              <a:fillRect/>
            </a:stretch>
          </p:blipFill>
          <p:spPr>
            <a:xfrm>
              <a:off x="4526280" y="3102864"/>
              <a:ext cx="2929128" cy="673608"/>
            </a:xfrm>
            <a:prstGeom prst="rect">
              <a:avLst/>
            </a:prstGeom>
          </p:spPr>
        </p:pic>
        <p:sp>
          <p:nvSpPr>
            <p:cNvPr id="15" name="object 15"/>
            <p:cNvSpPr/>
            <p:nvPr/>
          </p:nvSpPr>
          <p:spPr>
            <a:xfrm>
              <a:off x="4569165" y="3122997"/>
              <a:ext cx="2675890" cy="483870"/>
            </a:xfrm>
            <a:custGeom>
              <a:avLst/>
              <a:gdLst/>
              <a:ahLst/>
              <a:cxnLst/>
              <a:rect l="l" t="t" r="r" b="b"/>
              <a:pathLst>
                <a:path w="2675890" h="483870">
                  <a:moveTo>
                    <a:pt x="2565608" y="423787"/>
                  </a:moveTo>
                  <a:lnTo>
                    <a:pt x="2508129" y="446659"/>
                  </a:lnTo>
                  <a:lnTo>
                    <a:pt x="2501793" y="450790"/>
                  </a:lnTo>
                  <a:lnTo>
                    <a:pt x="2497676" y="456822"/>
                  </a:lnTo>
                  <a:lnTo>
                    <a:pt x="2496122" y="463958"/>
                  </a:lnTo>
                  <a:lnTo>
                    <a:pt x="2497472" y="471402"/>
                  </a:lnTo>
                  <a:lnTo>
                    <a:pt x="2501605" y="477738"/>
                  </a:lnTo>
                  <a:lnTo>
                    <a:pt x="2507637" y="481855"/>
                  </a:lnTo>
                  <a:lnTo>
                    <a:pt x="2514772" y="483409"/>
                  </a:lnTo>
                  <a:lnTo>
                    <a:pt x="2522216" y="482058"/>
                  </a:lnTo>
                  <a:lnTo>
                    <a:pt x="2642312" y="434271"/>
                  </a:lnTo>
                  <a:lnTo>
                    <a:pt x="2635271" y="434271"/>
                  </a:lnTo>
                  <a:lnTo>
                    <a:pt x="2565608" y="423787"/>
                  </a:lnTo>
                  <a:close/>
                </a:path>
                <a:path w="2675890" h="483870">
                  <a:moveTo>
                    <a:pt x="2600736" y="409809"/>
                  </a:moveTo>
                  <a:lnTo>
                    <a:pt x="2565608" y="423787"/>
                  </a:lnTo>
                  <a:lnTo>
                    <a:pt x="2635271" y="434271"/>
                  </a:lnTo>
                  <a:lnTo>
                    <a:pt x="2635872" y="430279"/>
                  </a:lnTo>
                  <a:lnTo>
                    <a:pt x="2626182" y="430279"/>
                  </a:lnTo>
                  <a:lnTo>
                    <a:pt x="2600736" y="409809"/>
                  </a:lnTo>
                  <a:close/>
                </a:path>
                <a:path w="2675890" h="483870">
                  <a:moveTo>
                    <a:pt x="2532965" y="313554"/>
                  </a:moveTo>
                  <a:lnTo>
                    <a:pt x="2525988" y="315713"/>
                  </a:lnTo>
                  <a:lnTo>
                    <a:pt x="2520174" y="320553"/>
                  </a:lnTo>
                  <a:lnTo>
                    <a:pt x="2516693" y="327269"/>
                  </a:lnTo>
                  <a:lnTo>
                    <a:pt x="2516078" y="334546"/>
                  </a:lnTo>
                  <a:lnTo>
                    <a:pt x="2518237" y="341522"/>
                  </a:lnTo>
                  <a:lnTo>
                    <a:pt x="2523077" y="347337"/>
                  </a:lnTo>
                  <a:lnTo>
                    <a:pt x="2571277" y="386111"/>
                  </a:lnTo>
                  <a:lnTo>
                    <a:pt x="2640940" y="396595"/>
                  </a:lnTo>
                  <a:lnTo>
                    <a:pt x="2635271" y="434271"/>
                  </a:lnTo>
                  <a:lnTo>
                    <a:pt x="2642312" y="434271"/>
                  </a:lnTo>
                  <a:lnTo>
                    <a:pt x="2675509" y="421062"/>
                  </a:lnTo>
                  <a:lnTo>
                    <a:pt x="2546958" y="317649"/>
                  </a:lnTo>
                  <a:lnTo>
                    <a:pt x="2540242" y="314168"/>
                  </a:lnTo>
                  <a:lnTo>
                    <a:pt x="2532965" y="313554"/>
                  </a:lnTo>
                  <a:close/>
                </a:path>
                <a:path w="2675890" h="483870">
                  <a:moveTo>
                    <a:pt x="2631079" y="397736"/>
                  </a:moveTo>
                  <a:lnTo>
                    <a:pt x="2600736" y="409809"/>
                  </a:lnTo>
                  <a:lnTo>
                    <a:pt x="2626182" y="430279"/>
                  </a:lnTo>
                  <a:lnTo>
                    <a:pt x="2631079" y="397736"/>
                  </a:lnTo>
                  <a:close/>
                </a:path>
                <a:path w="2675890" h="483870">
                  <a:moveTo>
                    <a:pt x="2640769" y="397736"/>
                  </a:moveTo>
                  <a:lnTo>
                    <a:pt x="2631079" y="397736"/>
                  </a:lnTo>
                  <a:lnTo>
                    <a:pt x="2626182" y="430279"/>
                  </a:lnTo>
                  <a:lnTo>
                    <a:pt x="2635872" y="430279"/>
                  </a:lnTo>
                  <a:lnTo>
                    <a:pt x="2640769" y="397736"/>
                  </a:lnTo>
                  <a:close/>
                </a:path>
                <a:path w="2675890" h="483870">
                  <a:moveTo>
                    <a:pt x="5669" y="0"/>
                  </a:moveTo>
                  <a:lnTo>
                    <a:pt x="0" y="37675"/>
                  </a:lnTo>
                  <a:lnTo>
                    <a:pt x="2565608" y="423787"/>
                  </a:lnTo>
                  <a:lnTo>
                    <a:pt x="2600736" y="409809"/>
                  </a:lnTo>
                  <a:lnTo>
                    <a:pt x="2571277" y="386111"/>
                  </a:lnTo>
                  <a:lnTo>
                    <a:pt x="5669" y="0"/>
                  </a:lnTo>
                  <a:close/>
                </a:path>
                <a:path w="2675890" h="483870">
                  <a:moveTo>
                    <a:pt x="2571277" y="386111"/>
                  </a:moveTo>
                  <a:lnTo>
                    <a:pt x="2600736" y="409809"/>
                  </a:lnTo>
                  <a:lnTo>
                    <a:pt x="2631079" y="397736"/>
                  </a:lnTo>
                  <a:lnTo>
                    <a:pt x="2640769" y="397736"/>
                  </a:lnTo>
                  <a:lnTo>
                    <a:pt x="2640940" y="396595"/>
                  </a:lnTo>
                  <a:lnTo>
                    <a:pt x="2571277" y="386111"/>
                  </a:lnTo>
                  <a:close/>
                </a:path>
              </a:pathLst>
            </a:custGeom>
            <a:solidFill>
              <a:srgbClr val="FFA300"/>
            </a:solidFill>
          </p:spPr>
          <p:txBody>
            <a:bodyPr wrap="square" lIns="0" tIns="0" rIns="0" bIns="0" rtlCol="0"/>
            <a:lstStyle/>
            <a:p>
              <a:endParaRPr/>
            </a:p>
          </p:txBody>
        </p:sp>
        <p:pic>
          <p:nvPicPr>
            <p:cNvPr id="16" name="object 16"/>
            <p:cNvPicPr/>
            <p:nvPr/>
          </p:nvPicPr>
          <p:blipFill>
            <a:blip r:embed="rId5" cstate="print"/>
            <a:stretch>
              <a:fillRect/>
            </a:stretch>
          </p:blipFill>
          <p:spPr>
            <a:xfrm>
              <a:off x="4824984" y="3575304"/>
              <a:ext cx="2630423" cy="694944"/>
            </a:xfrm>
            <a:prstGeom prst="rect">
              <a:avLst/>
            </a:prstGeom>
          </p:spPr>
        </p:pic>
        <p:sp>
          <p:nvSpPr>
            <p:cNvPr id="17" name="object 17"/>
            <p:cNvSpPr/>
            <p:nvPr/>
          </p:nvSpPr>
          <p:spPr>
            <a:xfrm>
              <a:off x="4866350" y="3707578"/>
              <a:ext cx="2378710" cy="502920"/>
            </a:xfrm>
            <a:custGeom>
              <a:avLst/>
              <a:gdLst/>
              <a:ahLst/>
              <a:cxnLst/>
              <a:rect l="l" t="t" r="r" b="b"/>
              <a:pathLst>
                <a:path w="2378709" h="502920">
                  <a:moveTo>
                    <a:pt x="2268388" y="58174"/>
                  </a:moveTo>
                  <a:lnTo>
                    <a:pt x="0" y="464828"/>
                  </a:lnTo>
                  <a:lnTo>
                    <a:pt x="6723" y="502330"/>
                  </a:lnTo>
                  <a:lnTo>
                    <a:pt x="2275110" y="95676"/>
                  </a:lnTo>
                  <a:lnTo>
                    <a:pt x="2303893" y="71162"/>
                  </a:lnTo>
                  <a:lnTo>
                    <a:pt x="2268388" y="58174"/>
                  </a:lnTo>
                  <a:close/>
                </a:path>
                <a:path w="2378709" h="502920">
                  <a:moveTo>
                    <a:pt x="2345299" y="45740"/>
                  </a:moveTo>
                  <a:lnTo>
                    <a:pt x="2337751" y="45740"/>
                  </a:lnTo>
                  <a:lnTo>
                    <a:pt x="2344473" y="83242"/>
                  </a:lnTo>
                  <a:lnTo>
                    <a:pt x="2275110" y="95676"/>
                  </a:lnTo>
                  <a:lnTo>
                    <a:pt x="2228015" y="135785"/>
                  </a:lnTo>
                  <a:lnTo>
                    <a:pt x="2223341" y="141733"/>
                  </a:lnTo>
                  <a:lnTo>
                    <a:pt x="2221378" y="148768"/>
                  </a:lnTo>
                  <a:lnTo>
                    <a:pt x="2222196" y="156025"/>
                  </a:lnTo>
                  <a:lnTo>
                    <a:pt x="2225864" y="162641"/>
                  </a:lnTo>
                  <a:lnTo>
                    <a:pt x="2231811" y="167315"/>
                  </a:lnTo>
                  <a:lnTo>
                    <a:pt x="2238846" y="169278"/>
                  </a:lnTo>
                  <a:lnTo>
                    <a:pt x="2246103" y="168460"/>
                  </a:lnTo>
                  <a:lnTo>
                    <a:pt x="2252718" y="164792"/>
                  </a:lnTo>
                  <a:lnTo>
                    <a:pt x="2378322" y="57820"/>
                  </a:lnTo>
                  <a:lnTo>
                    <a:pt x="2345299" y="45740"/>
                  </a:lnTo>
                  <a:close/>
                </a:path>
                <a:path w="2378709" h="502920">
                  <a:moveTo>
                    <a:pt x="2303893" y="71162"/>
                  </a:moveTo>
                  <a:lnTo>
                    <a:pt x="2275110" y="95676"/>
                  </a:lnTo>
                  <a:lnTo>
                    <a:pt x="2344473" y="83242"/>
                  </a:lnTo>
                  <a:lnTo>
                    <a:pt x="2344319" y="82382"/>
                  </a:lnTo>
                  <a:lnTo>
                    <a:pt x="2334563" y="82382"/>
                  </a:lnTo>
                  <a:lnTo>
                    <a:pt x="2303893" y="71162"/>
                  </a:lnTo>
                  <a:close/>
                </a:path>
                <a:path w="2378709" h="502920">
                  <a:moveTo>
                    <a:pt x="2328755" y="49988"/>
                  </a:moveTo>
                  <a:lnTo>
                    <a:pt x="2303893" y="71162"/>
                  </a:lnTo>
                  <a:lnTo>
                    <a:pt x="2334563" y="82382"/>
                  </a:lnTo>
                  <a:lnTo>
                    <a:pt x="2328755" y="49988"/>
                  </a:lnTo>
                  <a:close/>
                </a:path>
                <a:path w="2378709" h="502920">
                  <a:moveTo>
                    <a:pt x="2338512" y="49988"/>
                  </a:moveTo>
                  <a:lnTo>
                    <a:pt x="2328755" y="49988"/>
                  </a:lnTo>
                  <a:lnTo>
                    <a:pt x="2334563" y="82382"/>
                  </a:lnTo>
                  <a:lnTo>
                    <a:pt x="2344319" y="82382"/>
                  </a:lnTo>
                  <a:lnTo>
                    <a:pt x="2338512" y="49988"/>
                  </a:lnTo>
                  <a:close/>
                </a:path>
                <a:path w="2378709" h="502920">
                  <a:moveTo>
                    <a:pt x="2337751" y="45740"/>
                  </a:moveTo>
                  <a:lnTo>
                    <a:pt x="2268388" y="58174"/>
                  </a:lnTo>
                  <a:lnTo>
                    <a:pt x="2303893" y="71162"/>
                  </a:lnTo>
                  <a:lnTo>
                    <a:pt x="2328755" y="49988"/>
                  </a:lnTo>
                  <a:lnTo>
                    <a:pt x="2338512" y="49988"/>
                  </a:lnTo>
                  <a:lnTo>
                    <a:pt x="2337751" y="45740"/>
                  </a:lnTo>
                  <a:close/>
                </a:path>
                <a:path w="2378709" h="502920">
                  <a:moveTo>
                    <a:pt x="2215903" y="0"/>
                  </a:moveTo>
                  <a:lnTo>
                    <a:pt x="2208814" y="1753"/>
                  </a:lnTo>
                  <a:lnTo>
                    <a:pt x="2202899" y="6037"/>
                  </a:lnTo>
                  <a:lnTo>
                    <a:pt x="2198946" y="12486"/>
                  </a:lnTo>
                  <a:lnTo>
                    <a:pt x="2197804" y="19964"/>
                  </a:lnTo>
                  <a:lnTo>
                    <a:pt x="2199558" y="27054"/>
                  </a:lnTo>
                  <a:lnTo>
                    <a:pt x="2203842" y="32969"/>
                  </a:lnTo>
                  <a:lnTo>
                    <a:pt x="2210292" y="36922"/>
                  </a:lnTo>
                  <a:lnTo>
                    <a:pt x="2268388" y="58174"/>
                  </a:lnTo>
                  <a:lnTo>
                    <a:pt x="2337751" y="45740"/>
                  </a:lnTo>
                  <a:lnTo>
                    <a:pt x="2345299" y="45740"/>
                  </a:lnTo>
                  <a:lnTo>
                    <a:pt x="2223381" y="1141"/>
                  </a:lnTo>
                  <a:lnTo>
                    <a:pt x="2215903" y="0"/>
                  </a:lnTo>
                  <a:close/>
                </a:path>
              </a:pathLst>
            </a:custGeom>
            <a:solidFill>
              <a:srgbClr val="0070C0"/>
            </a:solidFill>
          </p:spPr>
          <p:txBody>
            <a:bodyPr wrap="square" lIns="0" tIns="0" rIns="0" bIns="0" rtlCol="0"/>
            <a:lstStyle/>
            <a:p>
              <a:endParaRPr/>
            </a:p>
          </p:txBody>
        </p:sp>
        <p:pic>
          <p:nvPicPr>
            <p:cNvPr id="18" name="object 18"/>
            <p:cNvPicPr/>
            <p:nvPr/>
          </p:nvPicPr>
          <p:blipFill>
            <a:blip r:embed="rId6" cstate="print"/>
            <a:stretch>
              <a:fillRect/>
            </a:stretch>
          </p:blipFill>
          <p:spPr>
            <a:xfrm>
              <a:off x="4523232" y="3093720"/>
              <a:ext cx="2932175" cy="1219199"/>
            </a:xfrm>
            <a:prstGeom prst="rect">
              <a:avLst/>
            </a:prstGeom>
          </p:spPr>
        </p:pic>
        <p:sp>
          <p:nvSpPr>
            <p:cNvPr id="19" name="object 19"/>
            <p:cNvSpPr/>
            <p:nvPr/>
          </p:nvSpPr>
          <p:spPr>
            <a:xfrm>
              <a:off x="4565632" y="3115876"/>
              <a:ext cx="2679065" cy="996950"/>
            </a:xfrm>
            <a:custGeom>
              <a:avLst/>
              <a:gdLst/>
              <a:ahLst/>
              <a:cxnLst/>
              <a:rect l="l" t="t" r="r" b="b"/>
              <a:pathLst>
                <a:path w="2679065" h="996950">
                  <a:moveTo>
                    <a:pt x="2570625" y="947689"/>
                  </a:moveTo>
                  <a:lnTo>
                    <a:pt x="2509845" y="959204"/>
                  </a:lnTo>
                  <a:lnTo>
                    <a:pt x="2494674" y="981467"/>
                  </a:lnTo>
                  <a:lnTo>
                    <a:pt x="2497525" y="988474"/>
                  </a:lnTo>
                  <a:lnTo>
                    <a:pt x="2502663" y="993664"/>
                  </a:lnTo>
                  <a:lnTo>
                    <a:pt x="2509372" y="996548"/>
                  </a:lnTo>
                  <a:lnTo>
                    <a:pt x="2516936" y="996638"/>
                  </a:lnTo>
                  <a:lnTo>
                    <a:pt x="2650961" y="971249"/>
                  </a:lnTo>
                  <a:lnTo>
                    <a:pt x="2637047" y="971249"/>
                  </a:lnTo>
                  <a:lnTo>
                    <a:pt x="2570625" y="947689"/>
                  </a:lnTo>
                  <a:close/>
                </a:path>
                <a:path w="2679065" h="996950">
                  <a:moveTo>
                    <a:pt x="2607771" y="940652"/>
                  </a:moveTo>
                  <a:lnTo>
                    <a:pt x="2570625" y="947689"/>
                  </a:lnTo>
                  <a:lnTo>
                    <a:pt x="2637047" y="971249"/>
                  </a:lnTo>
                  <a:lnTo>
                    <a:pt x="2639053" y="965591"/>
                  </a:lnTo>
                  <a:lnTo>
                    <a:pt x="2628856" y="965591"/>
                  </a:lnTo>
                  <a:lnTo>
                    <a:pt x="2607771" y="940652"/>
                  </a:lnTo>
                  <a:close/>
                </a:path>
                <a:path w="2679065" h="996950">
                  <a:moveTo>
                    <a:pt x="2559557" y="833259"/>
                  </a:moveTo>
                  <a:lnTo>
                    <a:pt x="2552298" y="834051"/>
                  </a:lnTo>
                  <a:lnTo>
                    <a:pt x="2545669" y="837695"/>
                  </a:lnTo>
                  <a:lnTo>
                    <a:pt x="2540973" y="843626"/>
                  </a:lnTo>
                  <a:lnTo>
                    <a:pt x="2538985" y="850653"/>
                  </a:lnTo>
                  <a:lnTo>
                    <a:pt x="2539776" y="857913"/>
                  </a:lnTo>
                  <a:lnTo>
                    <a:pt x="2543421" y="864542"/>
                  </a:lnTo>
                  <a:lnTo>
                    <a:pt x="2583361" y="911782"/>
                  </a:lnTo>
                  <a:lnTo>
                    <a:pt x="2649782" y="935341"/>
                  </a:lnTo>
                  <a:lnTo>
                    <a:pt x="2637047" y="971249"/>
                  </a:lnTo>
                  <a:lnTo>
                    <a:pt x="2650961" y="971249"/>
                  </a:lnTo>
                  <a:lnTo>
                    <a:pt x="2679037" y="965930"/>
                  </a:lnTo>
                  <a:lnTo>
                    <a:pt x="2572515" y="839943"/>
                  </a:lnTo>
                  <a:lnTo>
                    <a:pt x="2566584" y="835247"/>
                  </a:lnTo>
                  <a:lnTo>
                    <a:pt x="2559557" y="833259"/>
                  </a:lnTo>
                  <a:close/>
                </a:path>
                <a:path w="2679065" h="996950">
                  <a:moveTo>
                    <a:pt x="2639858" y="934573"/>
                  </a:moveTo>
                  <a:lnTo>
                    <a:pt x="2607771" y="940652"/>
                  </a:lnTo>
                  <a:lnTo>
                    <a:pt x="2628856" y="965591"/>
                  </a:lnTo>
                  <a:lnTo>
                    <a:pt x="2639858" y="934573"/>
                  </a:lnTo>
                  <a:close/>
                </a:path>
                <a:path w="2679065" h="996950">
                  <a:moveTo>
                    <a:pt x="2647619" y="934573"/>
                  </a:moveTo>
                  <a:lnTo>
                    <a:pt x="2639858" y="934573"/>
                  </a:lnTo>
                  <a:lnTo>
                    <a:pt x="2628856" y="965591"/>
                  </a:lnTo>
                  <a:lnTo>
                    <a:pt x="2639053" y="965591"/>
                  </a:lnTo>
                  <a:lnTo>
                    <a:pt x="2649782" y="935341"/>
                  </a:lnTo>
                  <a:lnTo>
                    <a:pt x="2647619" y="934573"/>
                  </a:lnTo>
                  <a:close/>
                </a:path>
                <a:path w="2679065" h="996950">
                  <a:moveTo>
                    <a:pt x="12735" y="0"/>
                  </a:moveTo>
                  <a:lnTo>
                    <a:pt x="0" y="35909"/>
                  </a:lnTo>
                  <a:lnTo>
                    <a:pt x="2570625" y="947689"/>
                  </a:lnTo>
                  <a:lnTo>
                    <a:pt x="2607771" y="940652"/>
                  </a:lnTo>
                  <a:lnTo>
                    <a:pt x="2583361" y="911782"/>
                  </a:lnTo>
                  <a:lnTo>
                    <a:pt x="12735" y="0"/>
                  </a:lnTo>
                  <a:close/>
                </a:path>
                <a:path w="2679065" h="996950">
                  <a:moveTo>
                    <a:pt x="2583361" y="911782"/>
                  </a:moveTo>
                  <a:lnTo>
                    <a:pt x="2607771" y="940652"/>
                  </a:lnTo>
                  <a:lnTo>
                    <a:pt x="2639858" y="934573"/>
                  </a:lnTo>
                  <a:lnTo>
                    <a:pt x="2647619" y="934573"/>
                  </a:lnTo>
                  <a:lnTo>
                    <a:pt x="2583361" y="911782"/>
                  </a:lnTo>
                  <a:close/>
                </a:path>
              </a:pathLst>
            </a:custGeom>
            <a:solidFill>
              <a:srgbClr val="FFA300"/>
            </a:solidFill>
          </p:spPr>
          <p:txBody>
            <a:bodyPr wrap="square" lIns="0" tIns="0" rIns="0" bIns="0" rtlCol="0"/>
            <a:lstStyle/>
            <a:p>
              <a:endParaRPr/>
            </a:p>
          </p:txBody>
        </p:sp>
        <p:pic>
          <p:nvPicPr>
            <p:cNvPr id="20" name="object 20"/>
            <p:cNvPicPr/>
            <p:nvPr/>
          </p:nvPicPr>
          <p:blipFill>
            <a:blip r:embed="rId7" cstate="print"/>
            <a:stretch>
              <a:fillRect/>
            </a:stretch>
          </p:blipFill>
          <p:spPr>
            <a:xfrm>
              <a:off x="4846320" y="4133088"/>
              <a:ext cx="2575560" cy="423672"/>
            </a:xfrm>
            <a:prstGeom prst="rect">
              <a:avLst/>
            </a:prstGeom>
          </p:spPr>
        </p:pic>
        <p:sp>
          <p:nvSpPr>
            <p:cNvPr id="21" name="object 21"/>
            <p:cNvSpPr/>
            <p:nvPr/>
          </p:nvSpPr>
          <p:spPr>
            <a:xfrm>
              <a:off x="4886368" y="4184704"/>
              <a:ext cx="2323465" cy="218440"/>
            </a:xfrm>
            <a:custGeom>
              <a:avLst/>
              <a:gdLst/>
              <a:ahLst/>
              <a:cxnLst/>
              <a:rect l="l" t="t" r="r" b="b"/>
              <a:pathLst>
                <a:path w="2323465" h="218439">
                  <a:moveTo>
                    <a:pt x="2213879" y="154101"/>
                  </a:moveTo>
                  <a:lnTo>
                    <a:pt x="2158885" y="182431"/>
                  </a:lnTo>
                  <a:lnTo>
                    <a:pt x="2152979" y="187158"/>
                  </a:lnTo>
                  <a:lnTo>
                    <a:pt x="2149465" y="193561"/>
                  </a:lnTo>
                  <a:lnTo>
                    <a:pt x="2148609" y="200813"/>
                  </a:lnTo>
                  <a:lnTo>
                    <a:pt x="2150675" y="208090"/>
                  </a:lnTo>
                  <a:lnTo>
                    <a:pt x="2155401" y="213997"/>
                  </a:lnTo>
                  <a:lnTo>
                    <a:pt x="2161804" y="217510"/>
                  </a:lnTo>
                  <a:lnTo>
                    <a:pt x="2169056" y="218366"/>
                  </a:lnTo>
                  <a:lnTo>
                    <a:pt x="2176334" y="216301"/>
                  </a:lnTo>
                  <a:lnTo>
                    <a:pt x="2289914" y="157789"/>
                  </a:lnTo>
                  <a:lnTo>
                    <a:pt x="2284237" y="157789"/>
                  </a:lnTo>
                  <a:lnTo>
                    <a:pt x="2213879" y="154101"/>
                  </a:lnTo>
                  <a:close/>
                </a:path>
                <a:path w="2323465" h="218439">
                  <a:moveTo>
                    <a:pt x="2247488" y="136787"/>
                  </a:moveTo>
                  <a:lnTo>
                    <a:pt x="2213879" y="154101"/>
                  </a:lnTo>
                  <a:lnTo>
                    <a:pt x="2284237" y="157789"/>
                  </a:lnTo>
                  <a:lnTo>
                    <a:pt x="2284399" y="154696"/>
                  </a:lnTo>
                  <a:lnTo>
                    <a:pt x="2274796" y="154696"/>
                  </a:lnTo>
                  <a:lnTo>
                    <a:pt x="2247488" y="136787"/>
                  </a:lnTo>
                  <a:close/>
                </a:path>
                <a:path w="2323465" h="218439">
                  <a:moveTo>
                    <a:pt x="2178016" y="47455"/>
                  </a:moveTo>
                  <a:lnTo>
                    <a:pt x="2170713" y="47548"/>
                  </a:lnTo>
                  <a:lnTo>
                    <a:pt x="2163979" y="50372"/>
                  </a:lnTo>
                  <a:lnTo>
                    <a:pt x="2158660" y="55752"/>
                  </a:lnTo>
                  <a:lnTo>
                    <a:pt x="2155846" y="62774"/>
                  </a:lnTo>
                  <a:lnTo>
                    <a:pt x="2155939" y="70076"/>
                  </a:lnTo>
                  <a:lnTo>
                    <a:pt x="2158764" y="76811"/>
                  </a:lnTo>
                  <a:lnTo>
                    <a:pt x="2164143" y="82129"/>
                  </a:lnTo>
                  <a:lnTo>
                    <a:pt x="2215872" y="116053"/>
                  </a:lnTo>
                  <a:lnTo>
                    <a:pt x="2286231" y="119741"/>
                  </a:lnTo>
                  <a:lnTo>
                    <a:pt x="2284237" y="157789"/>
                  </a:lnTo>
                  <a:lnTo>
                    <a:pt x="2289914" y="157789"/>
                  </a:lnTo>
                  <a:lnTo>
                    <a:pt x="2322998" y="140746"/>
                  </a:lnTo>
                  <a:lnTo>
                    <a:pt x="2185037" y="50270"/>
                  </a:lnTo>
                  <a:lnTo>
                    <a:pt x="2178016" y="47455"/>
                  </a:lnTo>
                  <a:close/>
                </a:path>
                <a:path w="2323465" h="218439">
                  <a:moveTo>
                    <a:pt x="2276519" y="121832"/>
                  </a:moveTo>
                  <a:lnTo>
                    <a:pt x="2247488" y="136787"/>
                  </a:lnTo>
                  <a:lnTo>
                    <a:pt x="2274796" y="154696"/>
                  </a:lnTo>
                  <a:lnTo>
                    <a:pt x="2276519" y="121832"/>
                  </a:lnTo>
                  <a:close/>
                </a:path>
                <a:path w="2323465" h="218439">
                  <a:moveTo>
                    <a:pt x="2286121" y="121832"/>
                  </a:moveTo>
                  <a:lnTo>
                    <a:pt x="2276519" y="121832"/>
                  </a:lnTo>
                  <a:lnTo>
                    <a:pt x="2274796" y="154696"/>
                  </a:lnTo>
                  <a:lnTo>
                    <a:pt x="2284399" y="154696"/>
                  </a:lnTo>
                  <a:lnTo>
                    <a:pt x="2286121" y="121832"/>
                  </a:lnTo>
                  <a:close/>
                </a:path>
                <a:path w="2323465" h="218439">
                  <a:moveTo>
                    <a:pt x="1995" y="0"/>
                  </a:moveTo>
                  <a:lnTo>
                    <a:pt x="0" y="38047"/>
                  </a:lnTo>
                  <a:lnTo>
                    <a:pt x="2213879" y="154101"/>
                  </a:lnTo>
                  <a:lnTo>
                    <a:pt x="2247488" y="136787"/>
                  </a:lnTo>
                  <a:lnTo>
                    <a:pt x="2215872" y="116053"/>
                  </a:lnTo>
                  <a:lnTo>
                    <a:pt x="1995" y="0"/>
                  </a:lnTo>
                  <a:close/>
                </a:path>
                <a:path w="2323465" h="218439">
                  <a:moveTo>
                    <a:pt x="2215872" y="116053"/>
                  </a:moveTo>
                  <a:lnTo>
                    <a:pt x="2247488" y="136787"/>
                  </a:lnTo>
                  <a:lnTo>
                    <a:pt x="2276519" y="121832"/>
                  </a:lnTo>
                  <a:lnTo>
                    <a:pt x="2286121" y="121832"/>
                  </a:lnTo>
                  <a:lnTo>
                    <a:pt x="2286231" y="119741"/>
                  </a:lnTo>
                  <a:lnTo>
                    <a:pt x="2215872" y="116053"/>
                  </a:lnTo>
                  <a:close/>
                </a:path>
              </a:pathLst>
            </a:custGeom>
            <a:solidFill>
              <a:srgbClr val="0070C0"/>
            </a:solidFill>
          </p:spPr>
          <p:txBody>
            <a:bodyPr wrap="square" lIns="0" tIns="0" rIns="0" bIns="0" rtlCol="0"/>
            <a:lstStyle/>
            <a:p>
              <a:endParaRPr/>
            </a:p>
          </p:txBody>
        </p:sp>
      </p:grpSp>
      <p:grpSp>
        <p:nvGrpSpPr>
          <p:cNvPr id="22" name="object 22"/>
          <p:cNvGrpSpPr/>
          <p:nvPr/>
        </p:nvGrpSpPr>
        <p:grpSpPr>
          <a:xfrm>
            <a:off x="8430768" y="5495544"/>
            <a:ext cx="347980" cy="1003300"/>
            <a:chOff x="6906768" y="5495544"/>
            <a:chExt cx="347980" cy="1003300"/>
          </a:xfrm>
        </p:grpSpPr>
        <p:pic>
          <p:nvPicPr>
            <p:cNvPr id="23" name="object 23"/>
            <p:cNvPicPr/>
            <p:nvPr/>
          </p:nvPicPr>
          <p:blipFill>
            <a:blip r:embed="rId8" cstate="print"/>
            <a:stretch>
              <a:fillRect/>
            </a:stretch>
          </p:blipFill>
          <p:spPr>
            <a:xfrm>
              <a:off x="6906768" y="5495544"/>
              <a:ext cx="347472" cy="371856"/>
            </a:xfrm>
            <a:prstGeom prst="rect">
              <a:avLst/>
            </a:prstGeom>
          </p:spPr>
        </p:pic>
        <p:sp>
          <p:nvSpPr>
            <p:cNvPr id="24" name="object 24"/>
            <p:cNvSpPr/>
            <p:nvPr/>
          </p:nvSpPr>
          <p:spPr>
            <a:xfrm>
              <a:off x="6953608" y="5644968"/>
              <a:ext cx="255904" cy="154940"/>
            </a:xfrm>
            <a:custGeom>
              <a:avLst/>
              <a:gdLst/>
              <a:ahLst/>
              <a:cxnLst/>
              <a:rect l="l" t="t" r="r" b="b"/>
              <a:pathLst>
                <a:path w="255904" h="154939">
                  <a:moveTo>
                    <a:pt x="15361" y="0"/>
                  </a:moveTo>
                  <a:lnTo>
                    <a:pt x="12587" y="2801"/>
                  </a:lnTo>
                  <a:lnTo>
                    <a:pt x="10181" y="5648"/>
                  </a:lnTo>
                  <a:lnTo>
                    <a:pt x="8147" y="8534"/>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25" name="object 25"/>
            <p:cNvSpPr/>
            <p:nvPr/>
          </p:nvSpPr>
          <p:spPr>
            <a:xfrm>
              <a:off x="6953638" y="5519329"/>
              <a:ext cx="255904" cy="158115"/>
            </a:xfrm>
            <a:custGeom>
              <a:avLst/>
              <a:gdLst/>
              <a:ahLst/>
              <a:cxnLst/>
              <a:rect l="l" t="t" r="r" b="b"/>
              <a:pathLst>
                <a:path w="255904" h="158114">
                  <a:moveTo>
                    <a:pt x="255639" y="0"/>
                  </a:moveTo>
                  <a:lnTo>
                    <a:pt x="187680" y="3346"/>
                  </a:lnTo>
                  <a:lnTo>
                    <a:pt x="126613" y="12790"/>
                  </a:lnTo>
                  <a:lnTo>
                    <a:pt x="74875" y="27439"/>
                  </a:lnTo>
                  <a:lnTo>
                    <a:pt x="34902" y="46400"/>
                  </a:lnTo>
                  <a:lnTo>
                    <a:pt x="0" y="93684"/>
                  </a:lnTo>
                  <a:lnTo>
                    <a:pt x="0" y="157593"/>
                  </a:lnTo>
                  <a:lnTo>
                    <a:pt x="9131" y="132688"/>
                  </a:lnTo>
                  <a:lnTo>
                    <a:pt x="34902" y="110309"/>
                  </a:lnTo>
                  <a:lnTo>
                    <a:pt x="74875" y="91349"/>
                  </a:lnTo>
                  <a:lnTo>
                    <a:pt x="126613" y="76700"/>
                  </a:lnTo>
                  <a:lnTo>
                    <a:pt x="187680" y="67256"/>
                  </a:lnTo>
                  <a:lnTo>
                    <a:pt x="255639" y="63910"/>
                  </a:lnTo>
                  <a:lnTo>
                    <a:pt x="255639" y="0"/>
                  </a:lnTo>
                  <a:close/>
                </a:path>
              </a:pathLst>
            </a:custGeom>
            <a:solidFill>
              <a:srgbClr val="AA23CD"/>
            </a:solidFill>
          </p:spPr>
          <p:txBody>
            <a:bodyPr wrap="square" lIns="0" tIns="0" rIns="0" bIns="0" rtlCol="0"/>
            <a:lstStyle/>
            <a:p>
              <a:endParaRPr/>
            </a:p>
          </p:txBody>
        </p:sp>
        <p:sp>
          <p:nvSpPr>
            <p:cNvPr id="26" name="object 26"/>
            <p:cNvSpPr/>
            <p:nvPr/>
          </p:nvSpPr>
          <p:spPr>
            <a:xfrm>
              <a:off x="6953639" y="5519329"/>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27" name="object 27"/>
            <p:cNvPicPr/>
            <p:nvPr/>
          </p:nvPicPr>
          <p:blipFill>
            <a:blip r:embed="rId9" cstate="print"/>
            <a:stretch>
              <a:fillRect/>
            </a:stretch>
          </p:blipFill>
          <p:spPr>
            <a:xfrm>
              <a:off x="6906768" y="5809488"/>
              <a:ext cx="347472" cy="374904"/>
            </a:xfrm>
            <a:prstGeom prst="rect">
              <a:avLst/>
            </a:prstGeom>
          </p:spPr>
        </p:pic>
        <p:sp>
          <p:nvSpPr>
            <p:cNvPr id="28" name="object 28"/>
            <p:cNvSpPr/>
            <p:nvPr/>
          </p:nvSpPr>
          <p:spPr>
            <a:xfrm>
              <a:off x="6953608" y="5959339"/>
              <a:ext cx="255904" cy="154940"/>
            </a:xfrm>
            <a:custGeom>
              <a:avLst/>
              <a:gdLst/>
              <a:ahLst/>
              <a:cxnLst/>
              <a:rect l="l" t="t" r="r" b="b"/>
              <a:pathLst>
                <a:path w="255904" h="154939">
                  <a:moveTo>
                    <a:pt x="15361" y="0"/>
                  </a:moveTo>
                  <a:lnTo>
                    <a:pt x="12587" y="2800"/>
                  </a:lnTo>
                  <a:lnTo>
                    <a:pt x="10181" y="5648"/>
                  </a:lnTo>
                  <a:lnTo>
                    <a:pt x="8147" y="8533"/>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29" name="object 29"/>
            <p:cNvSpPr/>
            <p:nvPr/>
          </p:nvSpPr>
          <p:spPr>
            <a:xfrm>
              <a:off x="6953638" y="5833700"/>
              <a:ext cx="255904" cy="158115"/>
            </a:xfrm>
            <a:custGeom>
              <a:avLst/>
              <a:gdLst/>
              <a:ahLst/>
              <a:cxnLst/>
              <a:rect l="l" t="t" r="r" b="b"/>
              <a:pathLst>
                <a:path w="255904" h="158114">
                  <a:moveTo>
                    <a:pt x="255639" y="0"/>
                  </a:moveTo>
                  <a:lnTo>
                    <a:pt x="187680" y="3346"/>
                  </a:lnTo>
                  <a:lnTo>
                    <a:pt x="126613" y="12790"/>
                  </a:lnTo>
                  <a:lnTo>
                    <a:pt x="74875" y="27439"/>
                  </a:lnTo>
                  <a:lnTo>
                    <a:pt x="34902" y="46399"/>
                  </a:lnTo>
                  <a:lnTo>
                    <a:pt x="0" y="93683"/>
                  </a:lnTo>
                  <a:lnTo>
                    <a:pt x="0" y="157593"/>
                  </a:lnTo>
                  <a:lnTo>
                    <a:pt x="9131" y="132688"/>
                  </a:lnTo>
                  <a:lnTo>
                    <a:pt x="34902" y="110309"/>
                  </a:lnTo>
                  <a:lnTo>
                    <a:pt x="74875" y="91349"/>
                  </a:lnTo>
                  <a:lnTo>
                    <a:pt x="126613" y="76700"/>
                  </a:lnTo>
                  <a:lnTo>
                    <a:pt x="187680" y="67256"/>
                  </a:lnTo>
                  <a:lnTo>
                    <a:pt x="255639" y="63909"/>
                  </a:lnTo>
                  <a:lnTo>
                    <a:pt x="255639" y="0"/>
                  </a:lnTo>
                  <a:close/>
                </a:path>
              </a:pathLst>
            </a:custGeom>
            <a:solidFill>
              <a:srgbClr val="AA23CD"/>
            </a:solidFill>
          </p:spPr>
          <p:txBody>
            <a:bodyPr wrap="square" lIns="0" tIns="0" rIns="0" bIns="0" rtlCol="0"/>
            <a:lstStyle/>
            <a:p>
              <a:endParaRPr/>
            </a:p>
          </p:txBody>
        </p:sp>
        <p:sp>
          <p:nvSpPr>
            <p:cNvPr id="30" name="object 30"/>
            <p:cNvSpPr/>
            <p:nvPr/>
          </p:nvSpPr>
          <p:spPr>
            <a:xfrm>
              <a:off x="6953639" y="5833700"/>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31" name="object 31"/>
            <p:cNvPicPr/>
            <p:nvPr/>
          </p:nvPicPr>
          <p:blipFill>
            <a:blip r:embed="rId10" cstate="print"/>
            <a:stretch>
              <a:fillRect/>
            </a:stretch>
          </p:blipFill>
          <p:spPr>
            <a:xfrm>
              <a:off x="6906768" y="6123431"/>
              <a:ext cx="347472" cy="374904"/>
            </a:xfrm>
            <a:prstGeom prst="rect">
              <a:avLst/>
            </a:prstGeom>
          </p:spPr>
        </p:pic>
        <p:sp>
          <p:nvSpPr>
            <p:cNvPr id="32" name="object 32"/>
            <p:cNvSpPr/>
            <p:nvPr/>
          </p:nvSpPr>
          <p:spPr>
            <a:xfrm>
              <a:off x="6953608" y="6273708"/>
              <a:ext cx="255904" cy="154940"/>
            </a:xfrm>
            <a:custGeom>
              <a:avLst/>
              <a:gdLst/>
              <a:ahLst/>
              <a:cxnLst/>
              <a:rect l="l" t="t" r="r" b="b"/>
              <a:pathLst>
                <a:path w="255904" h="154939">
                  <a:moveTo>
                    <a:pt x="15361" y="0"/>
                  </a:moveTo>
                  <a:lnTo>
                    <a:pt x="12587" y="2800"/>
                  </a:lnTo>
                  <a:lnTo>
                    <a:pt x="10181" y="5648"/>
                  </a:lnTo>
                  <a:lnTo>
                    <a:pt x="8147" y="8534"/>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33" name="object 33"/>
            <p:cNvSpPr/>
            <p:nvPr/>
          </p:nvSpPr>
          <p:spPr>
            <a:xfrm>
              <a:off x="6953638" y="6148070"/>
              <a:ext cx="255904" cy="158115"/>
            </a:xfrm>
            <a:custGeom>
              <a:avLst/>
              <a:gdLst/>
              <a:ahLst/>
              <a:cxnLst/>
              <a:rect l="l" t="t" r="r" b="b"/>
              <a:pathLst>
                <a:path w="255904" h="158114">
                  <a:moveTo>
                    <a:pt x="255639" y="0"/>
                  </a:moveTo>
                  <a:lnTo>
                    <a:pt x="187680" y="3346"/>
                  </a:lnTo>
                  <a:lnTo>
                    <a:pt x="126613" y="12790"/>
                  </a:lnTo>
                  <a:lnTo>
                    <a:pt x="74875" y="27439"/>
                  </a:lnTo>
                  <a:lnTo>
                    <a:pt x="34902" y="46399"/>
                  </a:lnTo>
                  <a:lnTo>
                    <a:pt x="0" y="93683"/>
                  </a:lnTo>
                  <a:lnTo>
                    <a:pt x="0" y="157593"/>
                  </a:lnTo>
                  <a:lnTo>
                    <a:pt x="9131" y="132688"/>
                  </a:lnTo>
                  <a:lnTo>
                    <a:pt x="34902" y="110309"/>
                  </a:lnTo>
                  <a:lnTo>
                    <a:pt x="74875" y="91348"/>
                  </a:lnTo>
                  <a:lnTo>
                    <a:pt x="126613" y="76700"/>
                  </a:lnTo>
                  <a:lnTo>
                    <a:pt x="187680" y="67256"/>
                  </a:lnTo>
                  <a:lnTo>
                    <a:pt x="255639" y="63909"/>
                  </a:lnTo>
                  <a:lnTo>
                    <a:pt x="255639" y="0"/>
                  </a:lnTo>
                  <a:close/>
                </a:path>
              </a:pathLst>
            </a:custGeom>
            <a:solidFill>
              <a:srgbClr val="AA23CD"/>
            </a:solidFill>
          </p:spPr>
          <p:txBody>
            <a:bodyPr wrap="square" lIns="0" tIns="0" rIns="0" bIns="0" rtlCol="0"/>
            <a:lstStyle/>
            <a:p>
              <a:endParaRPr/>
            </a:p>
          </p:txBody>
        </p:sp>
        <p:sp>
          <p:nvSpPr>
            <p:cNvPr id="34" name="object 34"/>
            <p:cNvSpPr/>
            <p:nvPr/>
          </p:nvSpPr>
          <p:spPr>
            <a:xfrm>
              <a:off x="6953639" y="6148070"/>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47251" y="486156"/>
            <a:ext cx="5897245" cy="695960"/>
          </a:xfrm>
          <a:prstGeom prst="rect">
            <a:avLst/>
          </a:prstGeom>
        </p:spPr>
        <p:txBody>
          <a:bodyPr vert="horz" wrap="square" lIns="0" tIns="12700" rIns="0" bIns="0" rtlCol="0" anchor="ctr">
            <a:spAutoFit/>
          </a:bodyPr>
          <a:lstStyle/>
          <a:p>
            <a:pPr marL="12700">
              <a:lnSpc>
                <a:spcPct val="100000"/>
              </a:lnSpc>
              <a:spcBef>
                <a:spcPts val="100"/>
              </a:spcBef>
            </a:pPr>
            <a:r>
              <a:rPr spc="235" dirty="0"/>
              <a:t>Looping</a:t>
            </a:r>
            <a:r>
              <a:rPr spc="-155" dirty="0"/>
              <a:t> </a:t>
            </a:r>
            <a:r>
              <a:rPr spc="250" dirty="0"/>
              <a:t>through</a:t>
            </a:r>
            <a:r>
              <a:rPr spc="-145" dirty="0"/>
              <a:t> </a:t>
            </a:r>
            <a:r>
              <a:rPr spc="135" dirty="0"/>
              <a:t>Files</a:t>
            </a:r>
          </a:p>
        </p:txBody>
      </p:sp>
      <p:sp>
        <p:nvSpPr>
          <p:cNvPr id="3" name="object 3"/>
          <p:cNvSpPr txBox="1"/>
          <p:nvPr/>
        </p:nvSpPr>
        <p:spPr>
          <a:xfrm>
            <a:off x="2059940" y="2095500"/>
            <a:ext cx="6460490" cy="2387600"/>
          </a:xfrm>
          <a:prstGeom prst="rect">
            <a:avLst/>
          </a:prstGeom>
        </p:spPr>
        <p:txBody>
          <a:bodyPr vert="horz" wrap="square" lIns="0" tIns="12700" rIns="0" bIns="0" rtlCol="0">
            <a:spAutoFit/>
          </a:bodyPr>
          <a:lstStyle/>
          <a:p>
            <a:pPr marL="12700" marR="5080">
              <a:lnSpc>
                <a:spcPct val="122500"/>
              </a:lnSpc>
              <a:spcBef>
                <a:spcPts val="100"/>
              </a:spcBef>
            </a:pPr>
            <a:r>
              <a:rPr sz="3200" spc="135" dirty="0">
                <a:solidFill>
                  <a:srgbClr val="FFFFFF"/>
                </a:solidFill>
                <a:latin typeface="Arial MT"/>
                <a:cs typeface="Arial MT"/>
              </a:rPr>
              <a:t>input_file</a:t>
            </a:r>
            <a:r>
              <a:rPr sz="3200" spc="-95" dirty="0">
                <a:solidFill>
                  <a:srgbClr val="FFFFFF"/>
                </a:solidFill>
                <a:latin typeface="Arial MT"/>
                <a:cs typeface="Arial MT"/>
              </a:rPr>
              <a:t> </a:t>
            </a:r>
            <a:r>
              <a:rPr sz="3200" spc="-5" dirty="0">
                <a:solidFill>
                  <a:srgbClr val="FFFFFF"/>
                </a:solidFill>
                <a:latin typeface="Arial MT"/>
                <a:cs typeface="Arial MT"/>
              </a:rPr>
              <a:t>=</a:t>
            </a:r>
            <a:r>
              <a:rPr sz="3200" spc="-95" dirty="0">
                <a:solidFill>
                  <a:srgbClr val="FFFFFF"/>
                </a:solidFill>
                <a:latin typeface="Arial MT"/>
                <a:cs typeface="Arial MT"/>
              </a:rPr>
              <a:t> </a:t>
            </a:r>
            <a:r>
              <a:rPr sz="3200" spc="140" dirty="0">
                <a:solidFill>
                  <a:srgbClr val="0070C0"/>
                </a:solidFill>
                <a:latin typeface="Arial MT"/>
                <a:cs typeface="Arial MT"/>
              </a:rPr>
              <a:t>open(</a:t>
            </a:r>
            <a:r>
              <a:rPr sz="3200" spc="140" dirty="0">
                <a:solidFill>
                  <a:srgbClr val="00B050"/>
                </a:solidFill>
                <a:latin typeface="Arial MT"/>
                <a:cs typeface="Arial MT"/>
              </a:rPr>
              <a:t>‘my_file.txt’</a:t>
            </a:r>
            <a:r>
              <a:rPr sz="3200" spc="140" dirty="0">
                <a:solidFill>
                  <a:srgbClr val="FFFFFF"/>
                </a:solidFill>
                <a:latin typeface="Arial MT"/>
                <a:cs typeface="Arial MT"/>
              </a:rPr>
              <a:t>,</a:t>
            </a:r>
            <a:r>
              <a:rPr sz="3200" spc="-90" dirty="0">
                <a:solidFill>
                  <a:srgbClr val="FFFFFF"/>
                </a:solidFill>
                <a:latin typeface="Arial MT"/>
                <a:cs typeface="Arial MT"/>
              </a:rPr>
              <a:t> </a:t>
            </a:r>
            <a:r>
              <a:rPr sz="3200" spc="240" dirty="0">
                <a:solidFill>
                  <a:srgbClr val="FFA300"/>
                </a:solidFill>
                <a:latin typeface="Arial MT"/>
                <a:cs typeface="Arial MT"/>
              </a:rPr>
              <a:t>‘r’</a:t>
            </a:r>
            <a:r>
              <a:rPr sz="3200" spc="240" dirty="0">
                <a:solidFill>
                  <a:srgbClr val="0070C0"/>
                </a:solidFill>
                <a:latin typeface="Arial MT"/>
                <a:cs typeface="Arial MT"/>
              </a:rPr>
              <a:t>) </a:t>
            </a:r>
            <a:r>
              <a:rPr sz="3200" spc="-875" dirty="0">
                <a:solidFill>
                  <a:srgbClr val="0070C0"/>
                </a:solidFill>
                <a:latin typeface="Arial MT"/>
                <a:cs typeface="Arial MT"/>
              </a:rPr>
              <a:t> </a:t>
            </a:r>
            <a:r>
              <a:rPr sz="3200" spc="204" dirty="0">
                <a:solidFill>
                  <a:srgbClr val="FFFFFF"/>
                </a:solidFill>
                <a:latin typeface="Arial MT"/>
                <a:cs typeface="Arial MT"/>
              </a:rPr>
              <a:t>for</a:t>
            </a:r>
            <a:r>
              <a:rPr sz="3200" spc="-100" dirty="0">
                <a:solidFill>
                  <a:srgbClr val="FFFFFF"/>
                </a:solidFill>
                <a:latin typeface="Arial MT"/>
                <a:cs typeface="Arial MT"/>
              </a:rPr>
              <a:t> </a:t>
            </a:r>
            <a:r>
              <a:rPr sz="3200" spc="140" dirty="0">
                <a:solidFill>
                  <a:srgbClr val="FFA300"/>
                </a:solidFill>
                <a:latin typeface="Arial MT"/>
                <a:cs typeface="Arial MT"/>
              </a:rPr>
              <a:t>line</a:t>
            </a:r>
            <a:r>
              <a:rPr sz="3200" spc="-95" dirty="0">
                <a:solidFill>
                  <a:srgbClr val="FFA300"/>
                </a:solidFill>
                <a:latin typeface="Arial MT"/>
                <a:cs typeface="Arial MT"/>
              </a:rPr>
              <a:t> </a:t>
            </a:r>
            <a:r>
              <a:rPr sz="3200" spc="150" dirty="0">
                <a:solidFill>
                  <a:srgbClr val="FFFFFF"/>
                </a:solidFill>
                <a:latin typeface="Arial MT"/>
                <a:cs typeface="Arial MT"/>
              </a:rPr>
              <a:t>in</a:t>
            </a:r>
            <a:r>
              <a:rPr sz="3200" spc="-90" dirty="0">
                <a:solidFill>
                  <a:srgbClr val="FFFFFF"/>
                </a:solidFill>
                <a:latin typeface="Arial MT"/>
                <a:cs typeface="Arial MT"/>
              </a:rPr>
              <a:t> </a:t>
            </a:r>
            <a:r>
              <a:rPr sz="3200" spc="135" dirty="0">
                <a:solidFill>
                  <a:srgbClr val="FFFFFF"/>
                </a:solidFill>
                <a:latin typeface="Arial MT"/>
                <a:cs typeface="Arial MT"/>
              </a:rPr>
              <a:t>input_file:</a:t>
            </a:r>
            <a:endParaRPr sz="3200" dirty="0">
              <a:latin typeface="Arial MT"/>
              <a:cs typeface="Arial MT"/>
            </a:endParaRPr>
          </a:p>
          <a:p>
            <a:pPr marL="469900" marR="2172335">
              <a:lnSpc>
                <a:spcPts val="4610"/>
              </a:lnSpc>
              <a:spcBef>
                <a:spcPts val="70"/>
              </a:spcBef>
            </a:pPr>
            <a:r>
              <a:rPr sz="3200" spc="150" dirty="0">
                <a:solidFill>
                  <a:srgbClr val="FFFFFF"/>
                </a:solidFill>
                <a:latin typeface="Arial MT"/>
                <a:cs typeface="Arial MT"/>
              </a:rPr>
              <a:t>in</a:t>
            </a:r>
            <a:r>
              <a:rPr sz="3200" spc="185" dirty="0">
                <a:solidFill>
                  <a:srgbClr val="FFFFFF"/>
                </a:solidFill>
                <a:latin typeface="Arial MT"/>
                <a:cs typeface="Arial MT"/>
              </a:rPr>
              <a:t>pu</a:t>
            </a:r>
            <a:r>
              <a:rPr sz="3200" spc="240" dirty="0">
                <a:solidFill>
                  <a:srgbClr val="FFFFFF"/>
                </a:solidFill>
                <a:latin typeface="Arial MT"/>
                <a:cs typeface="Arial MT"/>
              </a:rPr>
              <a:t>t</a:t>
            </a:r>
            <a:r>
              <a:rPr sz="3200" spc="-5" dirty="0">
                <a:solidFill>
                  <a:srgbClr val="FFFFFF"/>
                </a:solidFill>
                <a:latin typeface="Arial MT"/>
                <a:cs typeface="Arial MT"/>
              </a:rPr>
              <a:t>_</a:t>
            </a:r>
            <a:r>
              <a:rPr sz="3200" spc="30" dirty="0">
                <a:solidFill>
                  <a:srgbClr val="FFFFFF"/>
                </a:solidFill>
                <a:latin typeface="Arial MT"/>
                <a:cs typeface="Arial MT"/>
              </a:rPr>
              <a:t>f</a:t>
            </a:r>
            <a:r>
              <a:rPr sz="3200" spc="150" dirty="0">
                <a:solidFill>
                  <a:srgbClr val="FFFFFF"/>
                </a:solidFill>
                <a:latin typeface="Arial MT"/>
                <a:cs typeface="Arial MT"/>
              </a:rPr>
              <a:t>il</a:t>
            </a:r>
            <a:r>
              <a:rPr sz="3200" spc="-45" dirty="0">
                <a:solidFill>
                  <a:srgbClr val="FFFFFF"/>
                </a:solidFill>
                <a:latin typeface="Arial MT"/>
                <a:cs typeface="Arial MT"/>
              </a:rPr>
              <a:t>e</a:t>
            </a:r>
            <a:r>
              <a:rPr sz="3200" spc="105" dirty="0">
                <a:solidFill>
                  <a:srgbClr val="FFFFFF"/>
                </a:solidFill>
                <a:latin typeface="Arial MT"/>
                <a:cs typeface="Arial MT"/>
              </a:rPr>
              <a:t>.</a:t>
            </a:r>
            <a:r>
              <a:rPr sz="3200" spc="250" dirty="0">
                <a:solidFill>
                  <a:srgbClr val="0070C0"/>
                </a:solidFill>
                <a:latin typeface="Arial MT"/>
                <a:cs typeface="Arial MT"/>
              </a:rPr>
              <a:t>r</a:t>
            </a:r>
            <a:r>
              <a:rPr sz="3200" spc="114" dirty="0">
                <a:solidFill>
                  <a:srgbClr val="0070C0"/>
                </a:solidFill>
                <a:latin typeface="Arial MT"/>
                <a:cs typeface="Arial MT"/>
              </a:rPr>
              <a:t>ea</a:t>
            </a:r>
            <a:r>
              <a:rPr sz="3200" spc="265" dirty="0">
                <a:solidFill>
                  <a:srgbClr val="0070C0"/>
                </a:solidFill>
                <a:latin typeface="Arial MT"/>
                <a:cs typeface="Arial MT"/>
              </a:rPr>
              <a:t>d</a:t>
            </a:r>
            <a:r>
              <a:rPr sz="3200" spc="100" dirty="0">
                <a:solidFill>
                  <a:srgbClr val="0070C0"/>
                </a:solidFill>
                <a:latin typeface="Arial MT"/>
                <a:cs typeface="Arial MT"/>
              </a:rPr>
              <a:t>l</a:t>
            </a:r>
            <a:r>
              <a:rPr sz="3200" spc="150" dirty="0">
                <a:solidFill>
                  <a:srgbClr val="0070C0"/>
                </a:solidFill>
                <a:latin typeface="Arial MT"/>
                <a:cs typeface="Arial MT"/>
              </a:rPr>
              <a:t>in</a:t>
            </a:r>
            <a:r>
              <a:rPr sz="3200" spc="114" dirty="0">
                <a:solidFill>
                  <a:srgbClr val="0070C0"/>
                </a:solidFill>
                <a:latin typeface="Arial MT"/>
                <a:cs typeface="Arial MT"/>
              </a:rPr>
              <a:t>e</a:t>
            </a:r>
            <a:r>
              <a:rPr sz="3200" spc="60" dirty="0">
                <a:solidFill>
                  <a:srgbClr val="0070C0"/>
                </a:solidFill>
                <a:latin typeface="Arial MT"/>
                <a:cs typeface="Arial MT"/>
              </a:rPr>
              <a:t>()  </a:t>
            </a:r>
            <a:r>
              <a:rPr sz="3200" spc="155" dirty="0">
                <a:solidFill>
                  <a:srgbClr val="D32CFF"/>
                </a:solidFill>
                <a:latin typeface="Arial MT"/>
                <a:cs typeface="Arial MT"/>
              </a:rPr>
              <a:t>print(</a:t>
            </a:r>
            <a:r>
              <a:rPr sz="3200" spc="155" dirty="0">
                <a:solidFill>
                  <a:srgbClr val="FFA300"/>
                </a:solidFill>
                <a:latin typeface="Arial MT"/>
                <a:cs typeface="Arial MT"/>
              </a:rPr>
              <a:t>line</a:t>
            </a:r>
            <a:r>
              <a:rPr sz="3200" spc="155" dirty="0">
                <a:solidFill>
                  <a:srgbClr val="FFFFFF"/>
                </a:solidFill>
                <a:latin typeface="Arial MT"/>
                <a:cs typeface="Arial MT"/>
              </a:rPr>
              <a:t>.</a:t>
            </a:r>
            <a:r>
              <a:rPr sz="3200" spc="155" dirty="0">
                <a:solidFill>
                  <a:srgbClr val="0070C0"/>
                </a:solidFill>
                <a:latin typeface="Arial MT"/>
                <a:cs typeface="Arial MT"/>
              </a:rPr>
              <a:t>strip()</a:t>
            </a:r>
            <a:r>
              <a:rPr sz="3200" spc="155" dirty="0">
                <a:solidFill>
                  <a:srgbClr val="D32CFF"/>
                </a:solidFill>
                <a:latin typeface="Arial MT"/>
                <a:cs typeface="Arial MT"/>
              </a:rPr>
              <a:t>)</a:t>
            </a:r>
            <a:endParaRPr sz="3200" dirty="0">
              <a:latin typeface="Arial MT"/>
              <a:cs typeface="Arial MT"/>
            </a:endParaRPr>
          </a:p>
        </p:txBody>
      </p:sp>
      <p:sp>
        <p:nvSpPr>
          <p:cNvPr id="4" name="object 4"/>
          <p:cNvSpPr txBox="1"/>
          <p:nvPr/>
        </p:nvSpPr>
        <p:spPr>
          <a:xfrm>
            <a:off x="2059941" y="5039868"/>
            <a:ext cx="3375025" cy="1140377"/>
          </a:xfrm>
          <a:prstGeom prst="rect">
            <a:avLst/>
          </a:prstGeom>
        </p:spPr>
        <p:txBody>
          <a:bodyPr vert="horz" wrap="square" lIns="0" tIns="12700" rIns="0" bIns="0" rtlCol="0">
            <a:spAutoFit/>
          </a:bodyPr>
          <a:lstStyle/>
          <a:p>
            <a:pPr marL="12700" marR="5080">
              <a:lnSpc>
                <a:spcPct val="120000"/>
              </a:lnSpc>
              <a:spcBef>
                <a:spcPts val="100"/>
              </a:spcBef>
            </a:pPr>
            <a:r>
              <a:rPr sz="3200" spc="120" dirty="0">
                <a:solidFill>
                  <a:srgbClr val="FFFFFF"/>
                </a:solidFill>
                <a:latin typeface="Arial MT"/>
                <a:cs typeface="Arial MT"/>
              </a:rPr>
              <a:t>input_file.</a:t>
            </a:r>
            <a:r>
              <a:rPr sz="3200" spc="120" dirty="0">
                <a:solidFill>
                  <a:srgbClr val="0070C0"/>
                </a:solidFill>
                <a:latin typeface="Arial MT"/>
                <a:cs typeface="Arial MT"/>
              </a:rPr>
              <a:t>close() </a:t>
            </a:r>
            <a:r>
              <a:rPr sz="3200" spc="-875" dirty="0">
                <a:solidFill>
                  <a:srgbClr val="0070C0"/>
                </a:solidFill>
                <a:latin typeface="Arial MT"/>
                <a:cs typeface="Arial MT"/>
              </a:rPr>
              <a:t> </a:t>
            </a:r>
            <a:r>
              <a:rPr sz="3200" spc="180" dirty="0">
                <a:solidFill>
                  <a:srgbClr val="D32CFF"/>
                </a:solidFill>
                <a:latin typeface="Arial MT"/>
                <a:cs typeface="Arial MT"/>
              </a:rPr>
              <a:t>print(</a:t>
            </a:r>
            <a:r>
              <a:rPr sz="3200" spc="180" dirty="0">
                <a:solidFill>
                  <a:srgbClr val="00B050"/>
                </a:solidFill>
                <a:latin typeface="Arial MT"/>
                <a:cs typeface="Arial MT"/>
              </a:rPr>
              <a:t>‘Good</a:t>
            </a:r>
            <a:r>
              <a:rPr sz="3200" spc="-130" dirty="0">
                <a:solidFill>
                  <a:srgbClr val="00B050"/>
                </a:solidFill>
                <a:latin typeface="Arial MT"/>
                <a:cs typeface="Arial MT"/>
              </a:rPr>
              <a:t> </a:t>
            </a:r>
            <a:r>
              <a:rPr sz="3200" spc="145" dirty="0">
                <a:solidFill>
                  <a:srgbClr val="00B050"/>
                </a:solidFill>
                <a:latin typeface="Arial MT"/>
                <a:cs typeface="Arial MT"/>
              </a:rPr>
              <a:t>bye’</a:t>
            </a:r>
            <a:r>
              <a:rPr sz="3200" spc="145" dirty="0">
                <a:solidFill>
                  <a:srgbClr val="D32CFF"/>
                </a:solidFill>
                <a:latin typeface="Arial MT"/>
                <a:cs typeface="Arial MT"/>
              </a:rPr>
              <a:t>)</a:t>
            </a:r>
            <a:endParaRPr sz="3200" dirty="0">
              <a:latin typeface="Arial MT"/>
              <a:cs typeface="Arial MT"/>
            </a:endParaRPr>
          </a:p>
        </p:txBody>
      </p:sp>
      <p:sp>
        <p:nvSpPr>
          <p:cNvPr id="5" name="object 5"/>
          <p:cNvSpPr txBox="1"/>
          <p:nvPr/>
        </p:nvSpPr>
        <p:spPr>
          <a:xfrm>
            <a:off x="8768586" y="2804398"/>
            <a:ext cx="1796414" cy="1754505"/>
          </a:xfrm>
          <a:prstGeom prst="rect">
            <a:avLst/>
          </a:prstGeom>
          <a:solidFill>
            <a:srgbClr val="000000"/>
          </a:solidFill>
          <a:ln w="25400">
            <a:solidFill>
              <a:srgbClr val="FFFFFF"/>
            </a:solidFill>
          </a:ln>
        </p:spPr>
        <p:txBody>
          <a:bodyPr vert="horz" wrap="square" lIns="0" tIns="45085" rIns="0" bIns="0" rtlCol="0">
            <a:spAutoFit/>
          </a:bodyPr>
          <a:lstStyle/>
          <a:p>
            <a:pPr marL="285115" indent="-193675">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3675">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d</a:t>
            </a:r>
            <a:endParaRPr>
              <a:latin typeface="Arial MT"/>
              <a:cs typeface="Arial MT"/>
            </a:endParaRPr>
          </a:p>
          <a:p>
            <a:pPr marL="285115" indent="-193675">
              <a:spcBef>
                <a:spcPts val="25"/>
              </a:spcBef>
              <a:buClr>
                <a:srgbClr val="7F7F7F"/>
              </a:buClr>
              <a:buAutoNum type="arabicPlain"/>
              <a:tabLst>
                <a:tab pos="285115" algn="l"/>
              </a:tabLst>
            </a:pPr>
            <a:r>
              <a:rPr spc="65" dirty="0">
                <a:solidFill>
                  <a:srgbClr val="FFFFFF"/>
                </a:solidFill>
                <a:latin typeface="Arial MT"/>
                <a:cs typeface="Arial MT"/>
              </a:rPr>
              <a:t>e</a:t>
            </a:r>
            <a:endParaRPr>
              <a:latin typeface="Arial MT"/>
              <a:cs typeface="Arial MT"/>
            </a:endParaRPr>
          </a:p>
          <a:p>
            <a:pPr marL="285115" indent="-193675">
              <a:spcBef>
                <a:spcPts val="50"/>
              </a:spcBef>
              <a:buClr>
                <a:srgbClr val="7F7F7F"/>
              </a:buClr>
              <a:buAutoNum type="arabicPlain"/>
              <a:tabLst>
                <a:tab pos="285115" algn="l"/>
              </a:tabLst>
            </a:pPr>
            <a:r>
              <a:rPr spc="95" dirty="0">
                <a:solidFill>
                  <a:srgbClr val="FFFFFF"/>
                </a:solidFill>
                <a:latin typeface="Arial MT"/>
                <a:cs typeface="Arial MT"/>
              </a:rPr>
              <a:t>f</a:t>
            </a:r>
            <a:endParaRPr>
              <a:latin typeface="Arial MT"/>
              <a:cs typeface="Arial MT"/>
            </a:endParaRPr>
          </a:p>
        </p:txBody>
      </p:sp>
      <p:sp>
        <p:nvSpPr>
          <p:cNvPr id="6" name="object 6"/>
          <p:cNvSpPr txBox="1"/>
          <p:nvPr/>
        </p:nvSpPr>
        <p:spPr>
          <a:xfrm>
            <a:off x="8847326" y="2468371"/>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7" name="object 7"/>
          <p:cNvSpPr txBox="1"/>
          <p:nvPr/>
        </p:nvSpPr>
        <p:spPr>
          <a:xfrm>
            <a:off x="8768586" y="5355387"/>
            <a:ext cx="1796414" cy="1139479"/>
          </a:xfrm>
          <a:prstGeom prst="rect">
            <a:avLst/>
          </a:prstGeom>
          <a:solidFill>
            <a:srgbClr val="000000"/>
          </a:solidFill>
          <a:ln w="25400">
            <a:solidFill>
              <a:srgbClr val="FFFFFF"/>
            </a:solidFill>
          </a:ln>
        </p:spPr>
        <p:txBody>
          <a:bodyPr vert="horz" wrap="square" lIns="0" tIns="46990" rIns="0" bIns="0" rtlCol="0">
            <a:spAutoFit/>
          </a:bodyPr>
          <a:lstStyle/>
          <a:p>
            <a:pPr marL="91440" marR="1560830" algn="just">
              <a:lnSpc>
                <a:spcPct val="99400"/>
              </a:lnSpc>
              <a:spcBef>
                <a:spcPts val="370"/>
              </a:spcBef>
            </a:pPr>
            <a:r>
              <a:rPr spc="45" dirty="0">
                <a:solidFill>
                  <a:srgbClr val="FFFFFF"/>
                </a:solidFill>
                <a:latin typeface="Arial MT"/>
                <a:cs typeface="Arial MT"/>
              </a:rPr>
              <a:t>a  </a:t>
            </a:r>
            <a:r>
              <a:rPr spc="114" dirty="0">
                <a:solidFill>
                  <a:srgbClr val="FFFFFF"/>
                </a:solidFill>
                <a:latin typeface="Arial MT"/>
                <a:cs typeface="Arial MT"/>
              </a:rPr>
              <a:t>c  </a:t>
            </a:r>
            <a:r>
              <a:rPr spc="65" dirty="0">
                <a:solidFill>
                  <a:srgbClr val="FFFFFF"/>
                </a:solidFill>
                <a:latin typeface="Arial MT"/>
                <a:cs typeface="Arial MT"/>
              </a:rPr>
              <a:t>e</a:t>
            </a:r>
            <a:endParaRPr dirty="0">
              <a:latin typeface="Arial MT"/>
              <a:cs typeface="Arial MT"/>
            </a:endParaRPr>
          </a:p>
          <a:p>
            <a:pPr marL="91440" algn="just">
              <a:lnSpc>
                <a:spcPts val="2110"/>
              </a:lnSpc>
            </a:pPr>
            <a:r>
              <a:rPr spc="75" dirty="0">
                <a:solidFill>
                  <a:srgbClr val="FFFFFF"/>
                </a:solidFill>
                <a:latin typeface="Arial MT"/>
                <a:cs typeface="Arial MT"/>
              </a:rPr>
              <a:t>Good</a:t>
            </a:r>
            <a:r>
              <a:rPr spc="-90" dirty="0">
                <a:solidFill>
                  <a:srgbClr val="FFFFFF"/>
                </a:solidFill>
                <a:latin typeface="Arial MT"/>
                <a:cs typeface="Arial MT"/>
              </a:rPr>
              <a:t> </a:t>
            </a:r>
            <a:r>
              <a:rPr spc="70" dirty="0">
                <a:solidFill>
                  <a:srgbClr val="FFFFFF"/>
                </a:solidFill>
                <a:latin typeface="Arial MT"/>
                <a:cs typeface="Arial MT"/>
              </a:rPr>
              <a:t>bye</a:t>
            </a:r>
            <a:endParaRPr dirty="0">
              <a:latin typeface="Arial MT"/>
              <a:cs typeface="Arial MT"/>
            </a:endParaRPr>
          </a:p>
        </p:txBody>
      </p:sp>
      <p:sp>
        <p:nvSpPr>
          <p:cNvPr id="8" name="object 8"/>
          <p:cNvSpPr txBox="1"/>
          <p:nvPr/>
        </p:nvSpPr>
        <p:spPr>
          <a:xfrm>
            <a:off x="8737814" y="5028691"/>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9" name="object 9"/>
          <p:cNvGrpSpPr/>
          <p:nvPr/>
        </p:nvGrpSpPr>
        <p:grpSpPr>
          <a:xfrm>
            <a:off x="6047232" y="2795017"/>
            <a:ext cx="2932430" cy="1762125"/>
            <a:chOff x="4523232" y="2795016"/>
            <a:chExt cx="2932430" cy="1762125"/>
          </a:xfrm>
        </p:grpSpPr>
        <p:pic>
          <p:nvPicPr>
            <p:cNvPr id="10" name="object 10"/>
            <p:cNvPicPr/>
            <p:nvPr/>
          </p:nvPicPr>
          <p:blipFill>
            <a:blip r:embed="rId2" cstate="print"/>
            <a:stretch>
              <a:fillRect/>
            </a:stretch>
          </p:blipFill>
          <p:spPr>
            <a:xfrm>
              <a:off x="4529328" y="2795016"/>
              <a:ext cx="2926079" cy="423672"/>
            </a:xfrm>
            <a:prstGeom prst="rect">
              <a:avLst/>
            </a:prstGeom>
          </p:spPr>
        </p:pic>
        <p:sp>
          <p:nvSpPr>
            <p:cNvPr id="11" name="object 11"/>
            <p:cNvSpPr/>
            <p:nvPr/>
          </p:nvSpPr>
          <p:spPr>
            <a:xfrm>
              <a:off x="4571078" y="2908729"/>
              <a:ext cx="2673985" cy="227329"/>
            </a:xfrm>
            <a:custGeom>
              <a:avLst/>
              <a:gdLst/>
              <a:ahLst/>
              <a:cxnLst/>
              <a:rect l="l" t="t" r="r" b="b"/>
              <a:pathLst>
                <a:path w="2673984" h="227330">
                  <a:moveTo>
                    <a:pt x="2564531" y="64441"/>
                  </a:moveTo>
                  <a:lnTo>
                    <a:pt x="0" y="188751"/>
                  </a:lnTo>
                  <a:lnTo>
                    <a:pt x="1844" y="226806"/>
                  </a:lnTo>
                  <a:lnTo>
                    <a:pt x="2566375" y="102496"/>
                  </a:lnTo>
                  <a:lnTo>
                    <a:pt x="2598070" y="81887"/>
                  </a:lnTo>
                  <a:lnTo>
                    <a:pt x="2564531" y="64441"/>
                  </a:lnTo>
                  <a:close/>
                </a:path>
                <a:path w="2673984" h="227330">
                  <a:moveTo>
                    <a:pt x="2640538" y="61030"/>
                  </a:moveTo>
                  <a:lnTo>
                    <a:pt x="2634902" y="61030"/>
                  </a:lnTo>
                  <a:lnTo>
                    <a:pt x="2636747" y="99084"/>
                  </a:lnTo>
                  <a:lnTo>
                    <a:pt x="2566375" y="102496"/>
                  </a:lnTo>
                  <a:lnTo>
                    <a:pt x="2514512" y="136217"/>
                  </a:lnTo>
                  <a:lnTo>
                    <a:pt x="2509111" y="141514"/>
                  </a:lnTo>
                  <a:lnTo>
                    <a:pt x="2506260" y="148237"/>
                  </a:lnTo>
                  <a:lnTo>
                    <a:pt x="2506138" y="155539"/>
                  </a:lnTo>
                  <a:lnTo>
                    <a:pt x="2508925" y="162572"/>
                  </a:lnTo>
                  <a:lnTo>
                    <a:pt x="2514222" y="167972"/>
                  </a:lnTo>
                  <a:lnTo>
                    <a:pt x="2520946" y="170823"/>
                  </a:lnTo>
                  <a:lnTo>
                    <a:pt x="2528248" y="170945"/>
                  </a:lnTo>
                  <a:lnTo>
                    <a:pt x="2535280" y="168158"/>
                  </a:lnTo>
                  <a:lnTo>
                    <a:pt x="2673597" y="78226"/>
                  </a:lnTo>
                  <a:lnTo>
                    <a:pt x="2640538" y="61030"/>
                  </a:lnTo>
                  <a:close/>
                </a:path>
                <a:path w="2673984" h="227330">
                  <a:moveTo>
                    <a:pt x="2598070" y="81887"/>
                  </a:moveTo>
                  <a:lnTo>
                    <a:pt x="2566375" y="102496"/>
                  </a:lnTo>
                  <a:lnTo>
                    <a:pt x="2636747" y="99084"/>
                  </a:lnTo>
                  <a:lnTo>
                    <a:pt x="2636644" y="96957"/>
                  </a:lnTo>
                  <a:lnTo>
                    <a:pt x="2627043" y="96957"/>
                  </a:lnTo>
                  <a:lnTo>
                    <a:pt x="2598070" y="81887"/>
                  </a:lnTo>
                  <a:close/>
                </a:path>
                <a:path w="2673984" h="227330">
                  <a:moveTo>
                    <a:pt x="2625449" y="64086"/>
                  </a:moveTo>
                  <a:lnTo>
                    <a:pt x="2598070" y="81887"/>
                  </a:lnTo>
                  <a:lnTo>
                    <a:pt x="2627043" y="96957"/>
                  </a:lnTo>
                  <a:lnTo>
                    <a:pt x="2625449" y="64086"/>
                  </a:lnTo>
                  <a:close/>
                </a:path>
                <a:path w="2673984" h="227330">
                  <a:moveTo>
                    <a:pt x="2635050" y="64086"/>
                  </a:moveTo>
                  <a:lnTo>
                    <a:pt x="2625449" y="64086"/>
                  </a:lnTo>
                  <a:lnTo>
                    <a:pt x="2627043" y="96957"/>
                  </a:lnTo>
                  <a:lnTo>
                    <a:pt x="2636644" y="96957"/>
                  </a:lnTo>
                  <a:lnTo>
                    <a:pt x="2635050" y="64086"/>
                  </a:lnTo>
                  <a:close/>
                </a:path>
                <a:path w="2673984" h="227330">
                  <a:moveTo>
                    <a:pt x="2634902" y="61030"/>
                  </a:moveTo>
                  <a:lnTo>
                    <a:pt x="2564531" y="64441"/>
                  </a:lnTo>
                  <a:lnTo>
                    <a:pt x="2598070" y="81887"/>
                  </a:lnTo>
                  <a:lnTo>
                    <a:pt x="2625449" y="64086"/>
                  </a:lnTo>
                  <a:lnTo>
                    <a:pt x="2635050" y="64086"/>
                  </a:lnTo>
                  <a:lnTo>
                    <a:pt x="2634902" y="61030"/>
                  </a:lnTo>
                  <a:close/>
                </a:path>
                <a:path w="2673984" h="227330">
                  <a:moveTo>
                    <a:pt x="2519961" y="0"/>
                  </a:moveTo>
                  <a:lnTo>
                    <a:pt x="2512705" y="827"/>
                  </a:lnTo>
                  <a:lnTo>
                    <a:pt x="2506289" y="4315"/>
                  </a:lnTo>
                  <a:lnTo>
                    <a:pt x="2501539" y="10203"/>
                  </a:lnTo>
                  <a:lnTo>
                    <a:pt x="2499445" y="17472"/>
                  </a:lnTo>
                  <a:lnTo>
                    <a:pt x="2500273" y="24728"/>
                  </a:lnTo>
                  <a:lnTo>
                    <a:pt x="2503761" y="31144"/>
                  </a:lnTo>
                  <a:lnTo>
                    <a:pt x="2509649" y="35894"/>
                  </a:lnTo>
                  <a:lnTo>
                    <a:pt x="2564531" y="64441"/>
                  </a:lnTo>
                  <a:lnTo>
                    <a:pt x="2634902" y="61030"/>
                  </a:lnTo>
                  <a:lnTo>
                    <a:pt x="2640538" y="61030"/>
                  </a:lnTo>
                  <a:lnTo>
                    <a:pt x="2527230" y="2093"/>
                  </a:lnTo>
                  <a:lnTo>
                    <a:pt x="2519961" y="0"/>
                  </a:lnTo>
                  <a:close/>
                </a:path>
              </a:pathLst>
            </a:custGeom>
            <a:solidFill>
              <a:srgbClr val="FFA300"/>
            </a:solidFill>
          </p:spPr>
          <p:txBody>
            <a:bodyPr wrap="square" lIns="0" tIns="0" rIns="0" bIns="0" rtlCol="0"/>
            <a:lstStyle/>
            <a:p>
              <a:endParaRPr/>
            </a:p>
          </p:txBody>
        </p:sp>
        <p:pic>
          <p:nvPicPr>
            <p:cNvPr id="12" name="object 12"/>
            <p:cNvPicPr/>
            <p:nvPr/>
          </p:nvPicPr>
          <p:blipFill>
            <a:blip r:embed="rId3" cstate="print"/>
            <a:stretch>
              <a:fillRect/>
            </a:stretch>
          </p:blipFill>
          <p:spPr>
            <a:xfrm>
              <a:off x="4843272" y="3072384"/>
              <a:ext cx="2612135" cy="676656"/>
            </a:xfrm>
            <a:prstGeom prst="rect">
              <a:avLst/>
            </a:prstGeom>
          </p:spPr>
        </p:pic>
        <p:sp>
          <p:nvSpPr>
            <p:cNvPr id="13" name="object 13"/>
            <p:cNvSpPr/>
            <p:nvPr/>
          </p:nvSpPr>
          <p:spPr>
            <a:xfrm>
              <a:off x="4884144" y="3204740"/>
              <a:ext cx="2360930" cy="482600"/>
            </a:xfrm>
            <a:custGeom>
              <a:avLst/>
              <a:gdLst/>
              <a:ahLst/>
              <a:cxnLst/>
              <a:rect l="l" t="t" r="r" b="b"/>
              <a:pathLst>
                <a:path w="2360929" h="482600">
                  <a:moveTo>
                    <a:pt x="2250595" y="58564"/>
                  </a:moveTo>
                  <a:lnTo>
                    <a:pt x="0" y="444716"/>
                  </a:lnTo>
                  <a:lnTo>
                    <a:pt x="6442" y="482268"/>
                  </a:lnTo>
                  <a:lnTo>
                    <a:pt x="2257038" y="96116"/>
                  </a:lnTo>
                  <a:lnTo>
                    <a:pt x="2286004" y="71818"/>
                  </a:lnTo>
                  <a:lnTo>
                    <a:pt x="2250595" y="58564"/>
                  </a:lnTo>
                  <a:close/>
                </a:path>
                <a:path w="2360929" h="482600">
                  <a:moveTo>
                    <a:pt x="2327454" y="46650"/>
                  </a:moveTo>
                  <a:lnTo>
                    <a:pt x="2320035" y="46650"/>
                  </a:lnTo>
                  <a:lnTo>
                    <a:pt x="2326478" y="84201"/>
                  </a:lnTo>
                  <a:lnTo>
                    <a:pt x="2257038" y="96116"/>
                  </a:lnTo>
                  <a:lnTo>
                    <a:pt x="2209645" y="135873"/>
                  </a:lnTo>
                  <a:lnTo>
                    <a:pt x="2204926" y="141785"/>
                  </a:lnTo>
                  <a:lnTo>
                    <a:pt x="2202910" y="148805"/>
                  </a:lnTo>
                  <a:lnTo>
                    <a:pt x="2203674" y="156068"/>
                  </a:lnTo>
                  <a:lnTo>
                    <a:pt x="2207293" y="162710"/>
                  </a:lnTo>
                  <a:lnTo>
                    <a:pt x="2213205" y="167429"/>
                  </a:lnTo>
                  <a:lnTo>
                    <a:pt x="2220225" y="169445"/>
                  </a:lnTo>
                  <a:lnTo>
                    <a:pt x="2227488" y="168681"/>
                  </a:lnTo>
                  <a:lnTo>
                    <a:pt x="2234130" y="165062"/>
                  </a:lnTo>
                  <a:lnTo>
                    <a:pt x="2360529" y="59030"/>
                  </a:lnTo>
                  <a:lnTo>
                    <a:pt x="2327454" y="46650"/>
                  </a:lnTo>
                  <a:close/>
                </a:path>
                <a:path w="2360929" h="482600">
                  <a:moveTo>
                    <a:pt x="2286004" y="71818"/>
                  </a:moveTo>
                  <a:lnTo>
                    <a:pt x="2257038" y="96116"/>
                  </a:lnTo>
                  <a:lnTo>
                    <a:pt x="2326478" y="84201"/>
                  </a:lnTo>
                  <a:lnTo>
                    <a:pt x="2326318" y="83265"/>
                  </a:lnTo>
                  <a:lnTo>
                    <a:pt x="2316589" y="83265"/>
                  </a:lnTo>
                  <a:lnTo>
                    <a:pt x="2286004" y="71818"/>
                  </a:lnTo>
                  <a:close/>
                </a:path>
                <a:path w="2360929" h="482600">
                  <a:moveTo>
                    <a:pt x="2311024" y="50830"/>
                  </a:moveTo>
                  <a:lnTo>
                    <a:pt x="2286004" y="71818"/>
                  </a:lnTo>
                  <a:lnTo>
                    <a:pt x="2316589" y="83265"/>
                  </a:lnTo>
                  <a:lnTo>
                    <a:pt x="2311024" y="50830"/>
                  </a:lnTo>
                  <a:close/>
                </a:path>
                <a:path w="2360929" h="482600">
                  <a:moveTo>
                    <a:pt x="2320753" y="50830"/>
                  </a:moveTo>
                  <a:lnTo>
                    <a:pt x="2311024" y="50830"/>
                  </a:lnTo>
                  <a:lnTo>
                    <a:pt x="2316589" y="83265"/>
                  </a:lnTo>
                  <a:lnTo>
                    <a:pt x="2326318" y="83265"/>
                  </a:lnTo>
                  <a:lnTo>
                    <a:pt x="2320753" y="50830"/>
                  </a:lnTo>
                  <a:close/>
                </a:path>
                <a:path w="2360929" h="482600">
                  <a:moveTo>
                    <a:pt x="2320035" y="46650"/>
                  </a:moveTo>
                  <a:lnTo>
                    <a:pt x="2250595" y="58564"/>
                  </a:lnTo>
                  <a:lnTo>
                    <a:pt x="2286004" y="71818"/>
                  </a:lnTo>
                  <a:lnTo>
                    <a:pt x="2311024" y="50830"/>
                  </a:lnTo>
                  <a:lnTo>
                    <a:pt x="2320753" y="50830"/>
                  </a:lnTo>
                  <a:lnTo>
                    <a:pt x="2320035" y="46650"/>
                  </a:lnTo>
                  <a:close/>
                </a:path>
                <a:path w="2360929" h="482600">
                  <a:moveTo>
                    <a:pt x="2198546" y="0"/>
                  </a:moveTo>
                  <a:lnTo>
                    <a:pt x="2191444" y="1701"/>
                  </a:lnTo>
                  <a:lnTo>
                    <a:pt x="2185498" y="5940"/>
                  </a:lnTo>
                  <a:lnTo>
                    <a:pt x="2181496" y="12360"/>
                  </a:lnTo>
                  <a:lnTo>
                    <a:pt x="2180299" y="19830"/>
                  </a:lnTo>
                  <a:lnTo>
                    <a:pt x="2182000" y="26932"/>
                  </a:lnTo>
                  <a:lnTo>
                    <a:pt x="2186240" y="32878"/>
                  </a:lnTo>
                  <a:lnTo>
                    <a:pt x="2192660" y="36880"/>
                  </a:lnTo>
                  <a:lnTo>
                    <a:pt x="2250595" y="58564"/>
                  </a:lnTo>
                  <a:lnTo>
                    <a:pt x="2320035" y="46650"/>
                  </a:lnTo>
                  <a:lnTo>
                    <a:pt x="2327454" y="46650"/>
                  </a:lnTo>
                  <a:lnTo>
                    <a:pt x="2206015" y="1197"/>
                  </a:lnTo>
                  <a:lnTo>
                    <a:pt x="2198546" y="0"/>
                  </a:lnTo>
                  <a:close/>
                </a:path>
              </a:pathLst>
            </a:custGeom>
            <a:solidFill>
              <a:srgbClr val="0070C0"/>
            </a:solidFill>
          </p:spPr>
          <p:txBody>
            <a:bodyPr wrap="square" lIns="0" tIns="0" rIns="0" bIns="0" rtlCol="0"/>
            <a:lstStyle/>
            <a:p>
              <a:endParaRPr/>
            </a:p>
          </p:txBody>
        </p:sp>
        <p:pic>
          <p:nvPicPr>
            <p:cNvPr id="14" name="object 14"/>
            <p:cNvPicPr/>
            <p:nvPr/>
          </p:nvPicPr>
          <p:blipFill>
            <a:blip r:embed="rId4" cstate="print"/>
            <a:stretch>
              <a:fillRect/>
            </a:stretch>
          </p:blipFill>
          <p:spPr>
            <a:xfrm>
              <a:off x="4526280" y="3102864"/>
              <a:ext cx="2929128" cy="673608"/>
            </a:xfrm>
            <a:prstGeom prst="rect">
              <a:avLst/>
            </a:prstGeom>
          </p:spPr>
        </p:pic>
        <p:sp>
          <p:nvSpPr>
            <p:cNvPr id="15" name="object 15"/>
            <p:cNvSpPr/>
            <p:nvPr/>
          </p:nvSpPr>
          <p:spPr>
            <a:xfrm>
              <a:off x="4569165" y="3122997"/>
              <a:ext cx="2675890" cy="483870"/>
            </a:xfrm>
            <a:custGeom>
              <a:avLst/>
              <a:gdLst/>
              <a:ahLst/>
              <a:cxnLst/>
              <a:rect l="l" t="t" r="r" b="b"/>
              <a:pathLst>
                <a:path w="2675890" h="483870">
                  <a:moveTo>
                    <a:pt x="2565608" y="423787"/>
                  </a:moveTo>
                  <a:lnTo>
                    <a:pt x="2508129" y="446659"/>
                  </a:lnTo>
                  <a:lnTo>
                    <a:pt x="2501793" y="450790"/>
                  </a:lnTo>
                  <a:lnTo>
                    <a:pt x="2497676" y="456822"/>
                  </a:lnTo>
                  <a:lnTo>
                    <a:pt x="2496122" y="463958"/>
                  </a:lnTo>
                  <a:lnTo>
                    <a:pt x="2497472" y="471402"/>
                  </a:lnTo>
                  <a:lnTo>
                    <a:pt x="2501605" y="477738"/>
                  </a:lnTo>
                  <a:lnTo>
                    <a:pt x="2507637" y="481855"/>
                  </a:lnTo>
                  <a:lnTo>
                    <a:pt x="2514772" y="483409"/>
                  </a:lnTo>
                  <a:lnTo>
                    <a:pt x="2522216" y="482058"/>
                  </a:lnTo>
                  <a:lnTo>
                    <a:pt x="2642312" y="434271"/>
                  </a:lnTo>
                  <a:lnTo>
                    <a:pt x="2635271" y="434271"/>
                  </a:lnTo>
                  <a:lnTo>
                    <a:pt x="2565608" y="423787"/>
                  </a:lnTo>
                  <a:close/>
                </a:path>
                <a:path w="2675890" h="483870">
                  <a:moveTo>
                    <a:pt x="2600736" y="409809"/>
                  </a:moveTo>
                  <a:lnTo>
                    <a:pt x="2565608" y="423787"/>
                  </a:lnTo>
                  <a:lnTo>
                    <a:pt x="2635271" y="434271"/>
                  </a:lnTo>
                  <a:lnTo>
                    <a:pt x="2635872" y="430279"/>
                  </a:lnTo>
                  <a:lnTo>
                    <a:pt x="2626182" y="430279"/>
                  </a:lnTo>
                  <a:lnTo>
                    <a:pt x="2600736" y="409809"/>
                  </a:lnTo>
                  <a:close/>
                </a:path>
                <a:path w="2675890" h="483870">
                  <a:moveTo>
                    <a:pt x="2532965" y="313554"/>
                  </a:moveTo>
                  <a:lnTo>
                    <a:pt x="2525988" y="315713"/>
                  </a:lnTo>
                  <a:lnTo>
                    <a:pt x="2520174" y="320553"/>
                  </a:lnTo>
                  <a:lnTo>
                    <a:pt x="2516693" y="327269"/>
                  </a:lnTo>
                  <a:lnTo>
                    <a:pt x="2516078" y="334546"/>
                  </a:lnTo>
                  <a:lnTo>
                    <a:pt x="2518237" y="341522"/>
                  </a:lnTo>
                  <a:lnTo>
                    <a:pt x="2523077" y="347337"/>
                  </a:lnTo>
                  <a:lnTo>
                    <a:pt x="2571277" y="386111"/>
                  </a:lnTo>
                  <a:lnTo>
                    <a:pt x="2640940" y="396595"/>
                  </a:lnTo>
                  <a:lnTo>
                    <a:pt x="2635271" y="434271"/>
                  </a:lnTo>
                  <a:lnTo>
                    <a:pt x="2642312" y="434271"/>
                  </a:lnTo>
                  <a:lnTo>
                    <a:pt x="2675509" y="421062"/>
                  </a:lnTo>
                  <a:lnTo>
                    <a:pt x="2546958" y="317649"/>
                  </a:lnTo>
                  <a:lnTo>
                    <a:pt x="2540242" y="314168"/>
                  </a:lnTo>
                  <a:lnTo>
                    <a:pt x="2532965" y="313554"/>
                  </a:lnTo>
                  <a:close/>
                </a:path>
                <a:path w="2675890" h="483870">
                  <a:moveTo>
                    <a:pt x="2631079" y="397736"/>
                  </a:moveTo>
                  <a:lnTo>
                    <a:pt x="2600736" y="409809"/>
                  </a:lnTo>
                  <a:lnTo>
                    <a:pt x="2626182" y="430279"/>
                  </a:lnTo>
                  <a:lnTo>
                    <a:pt x="2631079" y="397736"/>
                  </a:lnTo>
                  <a:close/>
                </a:path>
                <a:path w="2675890" h="483870">
                  <a:moveTo>
                    <a:pt x="2640769" y="397736"/>
                  </a:moveTo>
                  <a:lnTo>
                    <a:pt x="2631079" y="397736"/>
                  </a:lnTo>
                  <a:lnTo>
                    <a:pt x="2626182" y="430279"/>
                  </a:lnTo>
                  <a:lnTo>
                    <a:pt x="2635872" y="430279"/>
                  </a:lnTo>
                  <a:lnTo>
                    <a:pt x="2640769" y="397736"/>
                  </a:lnTo>
                  <a:close/>
                </a:path>
                <a:path w="2675890" h="483870">
                  <a:moveTo>
                    <a:pt x="5669" y="0"/>
                  </a:moveTo>
                  <a:lnTo>
                    <a:pt x="0" y="37675"/>
                  </a:lnTo>
                  <a:lnTo>
                    <a:pt x="2565608" y="423787"/>
                  </a:lnTo>
                  <a:lnTo>
                    <a:pt x="2600736" y="409809"/>
                  </a:lnTo>
                  <a:lnTo>
                    <a:pt x="2571277" y="386111"/>
                  </a:lnTo>
                  <a:lnTo>
                    <a:pt x="5669" y="0"/>
                  </a:lnTo>
                  <a:close/>
                </a:path>
                <a:path w="2675890" h="483870">
                  <a:moveTo>
                    <a:pt x="2571277" y="386111"/>
                  </a:moveTo>
                  <a:lnTo>
                    <a:pt x="2600736" y="409809"/>
                  </a:lnTo>
                  <a:lnTo>
                    <a:pt x="2631079" y="397736"/>
                  </a:lnTo>
                  <a:lnTo>
                    <a:pt x="2640769" y="397736"/>
                  </a:lnTo>
                  <a:lnTo>
                    <a:pt x="2640940" y="396595"/>
                  </a:lnTo>
                  <a:lnTo>
                    <a:pt x="2571277" y="386111"/>
                  </a:lnTo>
                  <a:close/>
                </a:path>
              </a:pathLst>
            </a:custGeom>
            <a:solidFill>
              <a:srgbClr val="FFA300"/>
            </a:solidFill>
          </p:spPr>
          <p:txBody>
            <a:bodyPr wrap="square" lIns="0" tIns="0" rIns="0" bIns="0" rtlCol="0"/>
            <a:lstStyle/>
            <a:p>
              <a:endParaRPr/>
            </a:p>
          </p:txBody>
        </p:sp>
        <p:pic>
          <p:nvPicPr>
            <p:cNvPr id="16" name="object 16"/>
            <p:cNvPicPr/>
            <p:nvPr/>
          </p:nvPicPr>
          <p:blipFill>
            <a:blip r:embed="rId5" cstate="print"/>
            <a:stretch>
              <a:fillRect/>
            </a:stretch>
          </p:blipFill>
          <p:spPr>
            <a:xfrm>
              <a:off x="4846320" y="3575304"/>
              <a:ext cx="2609087" cy="420624"/>
            </a:xfrm>
            <a:prstGeom prst="rect">
              <a:avLst/>
            </a:prstGeom>
          </p:spPr>
        </p:pic>
        <p:sp>
          <p:nvSpPr>
            <p:cNvPr id="17" name="object 17"/>
            <p:cNvSpPr/>
            <p:nvPr/>
          </p:nvSpPr>
          <p:spPr>
            <a:xfrm>
              <a:off x="4886581" y="3649198"/>
              <a:ext cx="2358390" cy="195580"/>
            </a:xfrm>
            <a:custGeom>
              <a:avLst/>
              <a:gdLst/>
              <a:ahLst/>
              <a:cxnLst/>
              <a:rect l="l" t="t" r="r" b="b"/>
              <a:pathLst>
                <a:path w="2358390" h="195579">
                  <a:moveTo>
                    <a:pt x="2249128" y="130792"/>
                  </a:moveTo>
                  <a:lnTo>
                    <a:pt x="2194454" y="159735"/>
                  </a:lnTo>
                  <a:lnTo>
                    <a:pt x="2188601" y="164527"/>
                  </a:lnTo>
                  <a:lnTo>
                    <a:pt x="2185160" y="170968"/>
                  </a:lnTo>
                  <a:lnTo>
                    <a:pt x="2184384" y="178230"/>
                  </a:lnTo>
                  <a:lnTo>
                    <a:pt x="2186531" y="185484"/>
                  </a:lnTo>
                  <a:lnTo>
                    <a:pt x="2191323" y="191337"/>
                  </a:lnTo>
                  <a:lnTo>
                    <a:pt x="2197765" y="194779"/>
                  </a:lnTo>
                  <a:lnTo>
                    <a:pt x="2205026" y="195554"/>
                  </a:lnTo>
                  <a:lnTo>
                    <a:pt x="2212280" y="193408"/>
                  </a:lnTo>
                  <a:lnTo>
                    <a:pt x="2325081" y="133694"/>
                  </a:lnTo>
                  <a:lnTo>
                    <a:pt x="2319516" y="133694"/>
                  </a:lnTo>
                  <a:lnTo>
                    <a:pt x="2249128" y="130792"/>
                  </a:lnTo>
                  <a:close/>
                </a:path>
                <a:path w="2358390" h="195579">
                  <a:moveTo>
                    <a:pt x="2282541" y="113103"/>
                  </a:moveTo>
                  <a:lnTo>
                    <a:pt x="2249128" y="130792"/>
                  </a:lnTo>
                  <a:lnTo>
                    <a:pt x="2319516" y="133694"/>
                  </a:lnTo>
                  <a:lnTo>
                    <a:pt x="2319639" y="130707"/>
                  </a:lnTo>
                  <a:lnTo>
                    <a:pt x="2310048" y="130707"/>
                  </a:lnTo>
                  <a:lnTo>
                    <a:pt x="2282541" y="113103"/>
                  </a:lnTo>
                  <a:close/>
                </a:path>
                <a:path w="2358390" h="195579">
                  <a:moveTo>
                    <a:pt x="2212076" y="24552"/>
                  </a:moveTo>
                  <a:lnTo>
                    <a:pt x="2204775" y="24727"/>
                  </a:lnTo>
                  <a:lnTo>
                    <a:pt x="2198073" y="27627"/>
                  </a:lnTo>
                  <a:lnTo>
                    <a:pt x="2192815" y="33065"/>
                  </a:lnTo>
                  <a:lnTo>
                    <a:pt x="2190079" y="40118"/>
                  </a:lnTo>
                  <a:lnTo>
                    <a:pt x="2190253" y="47419"/>
                  </a:lnTo>
                  <a:lnTo>
                    <a:pt x="2193153" y="54122"/>
                  </a:lnTo>
                  <a:lnTo>
                    <a:pt x="2198592" y="59380"/>
                  </a:lnTo>
                  <a:lnTo>
                    <a:pt x="2250697" y="92725"/>
                  </a:lnTo>
                  <a:lnTo>
                    <a:pt x="2321086" y="95627"/>
                  </a:lnTo>
                  <a:lnTo>
                    <a:pt x="2319516" y="133694"/>
                  </a:lnTo>
                  <a:lnTo>
                    <a:pt x="2325081" y="133694"/>
                  </a:lnTo>
                  <a:lnTo>
                    <a:pt x="2358092" y="116218"/>
                  </a:lnTo>
                  <a:lnTo>
                    <a:pt x="2219129" y="27288"/>
                  </a:lnTo>
                  <a:lnTo>
                    <a:pt x="2212076" y="24552"/>
                  </a:lnTo>
                  <a:close/>
                </a:path>
                <a:path w="2358390" h="195579">
                  <a:moveTo>
                    <a:pt x="1569" y="0"/>
                  </a:moveTo>
                  <a:lnTo>
                    <a:pt x="0" y="38068"/>
                  </a:lnTo>
                  <a:lnTo>
                    <a:pt x="2249128" y="130792"/>
                  </a:lnTo>
                  <a:lnTo>
                    <a:pt x="2282541" y="113103"/>
                  </a:lnTo>
                  <a:lnTo>
                    <a:pt x="2250697" y="92725"/>
                  </a:lnTo>
                  <a:lnTo>
                    <a:pt x="1569" y="0"/>
                  </a:lnTo>
                  <a:close/>
                </a:path>
                <a:path w="2358390" h="195579">
                  <a:moveTo>
                    <a:pt x="2311405" y="97824"/>
                  </a:moveTo>
                  <a:lnTo>
                    <a:pt x="2282541" y="113103"/>
                  </a:lnTo>
                  <a:lnTo>
                    <a:pt x="2310048" y="130707"/>
                  </a:lnTo>
                  <a:lnTo>
                    <a:pt x="2311405" y="97824"/>
                  </a:lnTo>
                  <a:close/>
                </a:path>
                <a:path w="2358390" h="195579">
                  <a:moveTo>
                    <a:pt x="2320995" y="97824"/>
                  </a:moveTo>
                  <a:lnTo>
                    <a:pt x="2311405" y="97824"/>
                  </a:lnTo>
                  <a:lnTo>
                    <a:pt x="2310048" y="130707"/>
                  </a:lnTo>
                  <a:lnTo>
                    <a:pt x="2319639" y="130707"/>
                  </a:lnTo>
                  <a:lnTo>
                    <a:pt x="2320995" y="97824"/>
                  </a:lnTo>
                  <a:close/>
                </a:path>
                <a:path w="2358390" h="195579">
                  <a:moveTo>
                    <a:pt x="2250697" y="92725"/>
                  </a:moveTo>
                  <a:lnTo>
                    <a:pt x="2282541" y="113103"/>
                  </a:lnTo>
                  <a:lnTo>
                    <a:pt x="2311405" y="97824"/>
                  </a:lnTo>
                  <a:lnTo>
                    <a:pt x="2320995" y="97824"/>
                  </a:lnTo>
                  <a:lnTo>
                    <a:pt x="2321086" y="95627"/>
                  </a:lnTo>
                  <a:lnTo>
                    <a:pt x="2250697" y="92725"/>
                  </a:lnTo>
                  <a:close/>
                </a:path>
              </a:pathLst>
            </a:custGeom>
            <a:solidFill>
              <a:srgbClr val="0070C0"/>
            </a:solidFill>
          </p:spPr>
          <p:txBody>
            <a:bodyPr wrap="square" lIns="0" tIns="0" rIns="0" bIns="0" rtlCol="0"/>
            <a:lstStyle/>
            <a:p>
              <a:endParaRPr/>
            </a:p>
          </p:txBody>
        </p:sp>
        <p:pic>
          <p:nvPicPr>
            <p:cNvPr id="18" name="object 18"/>
            <p:cNvPicPr/>
            <p:nvPr/>
          </p:nvPicPr>
          <p:blipFill>
            <a:blip r:embed="rId6" cstate="print"/>
            <a:stretch>
              <a:fillRect/>
            </a:stretch>
          </p:blipFill>
          <p:spPr>
            <a:xfrm>
              <a:off x="4523232" y="3093720"/>
              <a:ext cx="2932175" cy="1219199"/>
            </a:xfrm>
            <a:prstGeom prst="rect">
              <a:avLst/>
            </a:prstGeom>
          </p:spPr>
        </p:pic>
        <p:sp>
          <p:nvSpPr>
            <p:cNvPr id="19" name="object 19"/>
            <p:cNvSpPr/>
            <p:nvPr/>
          </p:nvSpPr>
          <p:spPr>
            <a:xfrm>
              <a:off x="4565632" y="3115876"/>
              <a:ext cx="2679065" cy="996950"/>
            </a:xfrm>
            <a:custGeom>
              <a:avLst/>
              <a:gdLst/>
              <a:ahLst/>
              <a:cxnLst/>
              <a:rect l="l" t="t" r="r" b="b"/>
              <a:pathLst>
                <a:path w="2679065" h="996950">
                  <a:moveTo>
                    <a:pt x="2570625" y="947689"/>
                  </a:moveTo>
                  <a:lnTo>
                    <a:pt x="2509845" y="959204"/>
                  </a:lnTo>
                  <a:lnTo>
                    <a:pt x="2494674" y="981467"/>
                  </a:lnTo>
                  <a:lnTo>
                    <a:pt x="2497525" y="988474"/>
                  </a:lnTo>
                  <a:lnTo>
                    <a:pt x="2502663" y="993664"/>
                  </a:lnTo>
                  <a:lnTo>
                    <a:pt x="2509372" y="996548"/>
                  </a:lnTo>
                  <a:lnTo>
                    <a:pt x="2516936" y="996638"/>
                  </a:lnTo>
                  <a:lnTo>
                    <a:pt x="2650961" y="971249"/>
                  </a:lnTo>
                  <a:lnTo>
                    <a:pt x="2637047" y="971249"/>
                  </a:lnTo>
                  <a:lnTo>
                    <a:pt x="2570625" y="947689"/>
                  </a:lnTo>
                  <a:close/>
                </a:path>
                <a:path w="2679065" h="996950">
                  <a:moveTo>
                    <a:pt x="2607771" y="940652"/>
                  </a:moveTo>
                  <a:lnTo>
                    <a:pt x="2570625" y="947689"/>
                  </a:lnTo>
                  <a:lnTo>
                    <a:pt x="2637047" y="971249"/>
                  </a:lnTo>
                  <a:lnTo>
                    <a:pt x="2639053" y="965591"/>
                  </a:lnTo>
                  <a:lnTo>
                    <a:pt x="2628856" y="965591"/>
                  </a:lnTo>
                  <a:lnTo>
                    <a:pt x="2607771" y="940652"/>
                  </a:lnTo>
                  <a:close/>
                </a:path>
                <a:path w="2679065" h="996950">
                  <a:moveTo>
                    <a:pt x="2559557" y="833259"/>
                  </a:moveTo>
                  <a:lnTo>
                    <a:pt x="2552298" y="834051"/>
                  </a:lnTo>
                  <a:lnTo>
                    <a:pt x="2545669" y="837695"/>
                  </a:lnTo>
                  <a:lnTo>
                    <a:pt x="2540973" y="843626"/>
                  </a:lnTo>
                  <a:lnTo>
                    <a:pt x="2538985" y="850653"/>
                  </a:lnTo>
                  <a:lnTo>
                    <a:pt x="2539776" y="857913"/>
                  </a:lnTo>
                  <a:lnTo>
                    <a:pt x="2543421" y="864542"/>
                  </a:lnTo>
                  <a:lnTo>
                    <a:pt x="2583361" y="911782"/>
                  </a:lnTo>
                  <a:lnTo>
                    <a:pt x="2649782" y="935341"/>
                  </a:lnTo>
                  <a:lnTo>
                    <a:pt x="2637047" y="971249"/>
                  </a:lnTo>
                  <a:lnTo>
                    <a:pt x="2650961" y="971249"/>
                  </a:lnTo>
                  <a:lnTo>
                    <a:pt x="2679037" y="965930"/>
                  </a:lnTo>
                  <a:lnTo>
                    <a:pt x="2572515" y="839943"/>
                  </a:lnTo>
                  <a:lnTo>
                    <a:pt x="2566584" y="835247"/>
                  </a:lnTo>
                  <a:lnTo>
                    <a:pt x="2559557" y="833259"/>
                  </a:lnTo>
                  <a:close/>
                </a:path>
                <a:path w="2679065" h="996950">
                  <a:moveTo>
                    <a:pt x="2639858" y="934573"/>
                  </a:moveTo>
                  <a:lnTo>
                    <a:pt x="2607771" y="940652"/>
                  </a:lnTo>
                  <a:lnTo>
                    <a:pt x="2628856" y="965591"/>
                  </a:lnTo>
                  <a:lnTo>
                    <a:pt x="2639858" y="934573"/>
                  </a:lnTo>
                  <a:close/>
                </a:path>
                <a:path w="2679065" h="996950">
                  <a:moveTo>
                    <a:pt x="2647619" y="934573"/>
                  </a:moveTo>
                  <a:lnTo>
                    <a:pt x="2639858" y="934573"/>
                  </a:lnTo>
                  <a:lnTo>
                    <a:pt x="2628856" y="965591"/>
                  </a:lnTo>
                  <a:lnTo>
                    <a:pt x="2639053" y="965591"/>
                  </a:lnTo>
                  <a:lnTo>
                    <a:pt x="2649782" y="935341"/>
                  </a:lnTo>
                  <a:lnTo>
                    <a:pt x="2647619" y="934573"/>
                  </a:lnTo>
                  <a:close/>
                </a:path>
                <a:path w="2679065" h="996950">
                  <a:moveTo>
                    <a:pt x="12735" y="0"/>
                  </a:moveTo>
                  <a:lnTo>
                    <a:pt x="0" y="35909"/>
                  </a:lnTo>
                  <a:lnTo>
                    <a:pt x="2570625" y="947689"/>
                  </a:lnTo>
                  <a:lnTo>
                    <a:pt x="2607771" y="940652"/>
                  </a:lnTo>
                  <a:lnTo>
                    <a:pt x="2583361" y="911782"/>
                  </a:lnTo>
                  <a:lnTo>
                    <a:pt x="12735" y="0"/>
                  </a:lnTo>
                  <a:close/>
                </a:path>
                <a:path w="2679065" h="996950">
                  <a:moveTo>
                    <a:pt x="2583361" y="911782"/>
                  </a:moveTo>
                  <a:lnTo>
                    <a:pt x="2607771" y="940652"/>
                  </a:lnTo>
                  <a:lnTo>
                    <a:pt x="2639858" y="934573"/>
                  </a:lnTo>
                  <a:lnTo>
                    <a:pt x="2647619" y="934573"/>
                  </a:lnTo>
                  <a:lnTo>
                    <a:pt x="2583361" y="911782"/>
                  </a:lnTo>
                  <a:close/>
                </a:path>
              </a:pathLst>
            </a:custGeom>
            <a:solidFill>
              <a:srgbClr val="FFA300"/>
            </a:solidFill>
          </p:spPr>
          <p:txBody>
            <a:bodyPr wrap="square" lIns="0" tIns="0" rIns="0" bIns="0" rtlCol="0"/>
            <a:lstStyle/>
            <a:p>
              <a:endParaRPr/>
            </a:p>
          </p:txBody>
        </p:sp>
        <p:pic>
          <p:nvPicPr>
            <p:cNvPr id="20" name="object 20"/>
            <p:cNvPicPr/>
            <p:nvPr/>
          </p:nvPicPr>
          <p:blipFill>
            <a:blip r:embed="rId7" cstate="print"/>
            <a:stretch>
              <a:fillRect/>
            </a:stretch>
          </p:blipFill>
          <p:spPr>
            <a:xfrm>
              <a:off x="4840224" y="3627119"/>
              <a:ext cx="2581655" cy="929639"/>
            </a:xfrm>
            <a:prstGeom prst="rect">
              <a:avLst/>
            </a:prstGeom>
          </p:spPr>
        </p:pic>
        <p:sp>
          <p:nvSpPr>
            <p:cNvPr id="21" name="object 21"/>
            <p:cNvSpPr/>
            <p:nvPr/>
          </p:nvSpPr>
          <p:spPr>
            <a:xfrm>
              <a:off x="4882177" y="3649902"/>
              <a:ext cx="2327275" cy="717550"/>
            </a:xfrm>
            <a:custGeom>
              <a:avLst/>
              <a:gdLst/>
              <a:ahLst/>
              <a:cxnLst/>
              <a:rect l="l" t="t" r="r" b="b"/>
              <a:pathLst>
                <a:path w="2327275" h="717550">
                  <a:moveTo>
                    <a:pt x="2217818" y="664409"/>
                  </a:moveTo>
                  <a:lnTo>
                    <a:pt x="2157915" y="679848"/>
                  </a:lnTo>
                  <a:lnTo>
                    <a:pt x="2151108" y="683148"/>
                  </a:lnTo>
                  <a:lnTo>
                    <a:pt x="2146264" y="688613"/>
                  </a:lnTo>
                  <a:lnTo>
                    <a:pt x="2143822" y="695496"/>
                  </a:lnTo>
                  <a:lnTo>
                    <a:pt x="2144223" y="703050"/>
                  </a:lnTo>
                  <a:lnTo>
                    <a:pt x="2147523" y="709857"/>
                  </a:lnTo>
                  <a:lnTo>
                    <a:pt x="2152988" y="714701"/>
                  </a:lnTo>
                  <a:lnTo>
                    <a:pt x="2159871" y="717144"/>
                  </a:lnTo>
                  <a:lnTo>
                    <a:pt x="2167425" y="716743"/>
                  </a:lnTo>
                  <a:lnTo>
                    <a:pt x="2296034" y="683596"/>
                  </a:lnTo>
                  <a:lnTo>
                    <a:pt x="2285605" y="683596"/>
                  </a:lnTo>
                  <a:lnTo>
                    <a:pt x="2217818" y="664409"/>
                  </a:lnTo>
                  <a:close/>
                </a:path>
                <a:path w="2327275" h="717550">
                  <a:moveTo>
                    <a:pt x="2254430" y="654973"/>
                  </a:moveTo>
                  <a:lnTo>
                    <a:pt x="2217818" y="664409"/>
                  </a:lnTo>
                  <a:lnTo>
                    <a:pt x="2285605" y="683596"/>
                  </a:lnTo>
                  <a:lnTo>
                    <a:pt x="2287050" y="678489"/>
                  </a:lnTo>
                  <a:lnTo>
                    <a:pt x="2277090" y="678489"/>
                  </a:lnTo>
                  <a:lnTo>
                    <a:pt x="2254430" y="654973"/>
                  </a:lnTo>
                  <a:close/>
                </a:path>
                <a:path w="2327275" h="717550">
                  <a:moveTo>
                    <a:pt x="2199341" y="550940"/>
                  </a:moveTo>
                  <a:lnTo>
                    <a:pt x="2192147" y="552201"/>
                  </a:lnTo>
                  <a:lnTo>
                    <a:pt x="2185769" y="556268"/>
                  </a:lnTo>
                  <a:lnTo>
                    <a:pt x="2181468" y="562492"/>
                  </a:lnTo>
                  <a:lnTo>
                    <a:pt x="2179941" y="569634"/>
                  </a:lnTo>
                  <a:lnTo>
                    <a:pt x="2181203" y="576827"/>
                  </a:lnTo>
                  <a:lnTo>
                    <a:pt x="2185271" y="583205"/>
                  </a:lnTo>
                  <a:lnTo>
                    <a:pt x="2228196" y="627750"/>
                  </a:lnTo>
                  <a:lnTo>
                    <a:pt x="2295980" y="646936"/>
                  </a:lnTo>
                  <a:lnTo>
                    <a:pt x="2285605" y="683596"/>
                  </a:lnTo>
                  <a:lnTo>
                    <a:pt x="2296034" y="683596"/>
                  </a:lnTo>
                  <a:lnTo>
                    <a:pt x="2327186" y="675567"/>
                  </a:lnTo>
                  <a:lnTo>
                    <a:pt x="2212705" y="556767"/>
                  </a:lnTo>
                  <a:lnTo>
                    <a:pt x="2206482" y="552467"/>
                  </a:lnTo>
                  <a:lnTo>
                    <a:pt x="2199341" y="550940"/>
                  </a:lnTo>
                  <a:close/>
                </a:path>
                <a:path w="2327275" h="717550">
                  <a:moveTo>
                    <a:pt x="2286053" y="646823"/>
                  </a:moveTo>
                  <a:lnTo>
                    <a:pt x="2254430" y="654973"/>
                  </a:lnTo>
                  <a:lnTo>
                    <a:pt x="2277090" y="678489"/>
                  </a:lnTo>
                  <a:lnTo>
                    <a:pt x="2286053" y="646823"/>
                  </a:lnTo>
                  <a:close/>
                </a:path>
                <a:path w="2327275" h="717550">
                  <a:moveTo>
                    <a:pt x="2295581" y="646823"/>
                  </a:moveTo>
                  <a:lnTo>
                    <a:pt x="2286053" y="646823"/>
                  </a:lnTo>
                  <a:lnTo>
                    <a:pt x="2277090" y="678489"/>
                  </a:lnTo>
                  <a:lnTo>
                    <a:pt x="2287050" y="678489"/>
                  </a:lnTo>
                  <a:lnTo>
                    <a:pt x="2295980" y="646936"/>
                  </a:lnTo>
                  <a:lnTo>
                    <a:pt x="2295581" y="646823"/>
                  </a:lnTo>
                  <a:close/>
                </a:path>
                <a:path w="2327275" h="717550">
                  <a:moveTo>
                    <a:pt x="10377" y="0"/>
                  </a:moveTo>
                  <a:lnTo>
                    <a:pt x="0" y="36659"/>
                  </a:lnTo>
                  <a:lnTo>
                    <a:pt x="2217818" y="664409"/>
                  </a:lnTo>
                  <a:lnTo>
                    <a:pt x="2254430" y="654973"/>
                  </a:lnTo>
                  <a:lnTo>
                    <a:pt x="2228196" y="627750"/>
                  </a:lnTo>
                  <a:lnTo>
                    <a:pt x="10377" y="0"/>
                  </a:lnTo>
                  <a:close/>
                </a:path>
                <a:path w="2327275" h="717550">
                  <a:moveTo>
                    <a:pt x="2228196" y="627750"/>
                  </a:moveTo>
                  <a:lnTo>
                    <a:pt x="2254430" y="654973"/>
                  </a:lnTo>
                  <a:lnTo>
                    <a:pt x="2286053" y="646823"/>
                  </a:lnTo>
                  <a:lnTo>
                    <a:pt x="2295581" y="646823"/>
                  </a:lnTo>
                  <a:lnTo>
                    <a:pt x="2228196" y="627750"/>
                  </a:lnTo>
                  <a:close/>
                </a:path>
              </a:pathLst>
            </a:custGeom>
            <a:solidFill>
              <a:srgbClr val="0070C0"/>
            </a:solidFill>
          </p:spPr>
          <p:txBody>
            <a:bodyPr wrap="square" lIns="0" tIns="0" rIns="0" bIns="0" rtlCol="0"/>
            <a:lstStyle/>
            <a:p>
              <a:endParaRPr/>
            </a:p>
          </p:txBody>
        </p:sp>
      </p:grpSp>
      <p:grpSp>
        <p:nvGrpSpPr>
          <p:cNvPr id="22" name="object 22"/>
          <p:cNvGrpSpPr/>
          <p:nvPr/>
        </p:nvGrpSpPr>
        <p:grpSpPr>
          <a:xfrm>
            <a:off x="8430768" y="5495544"/>
            <a:ext cx="347980" cy="981710"/>
            <a:chOff x="6906768" y="5495544"/>
            <a:chExt cx="347980" cy="981710"/>
          </a:xfrm>
        </p:grpSpPr>
        <p:pic>
          <p:nvPicPr>
            <p:cNvPr id="23" name="object 23"/>
            <p:cNvPicPr/>
            <p:nvPr/>
          </p:nvPicPr>
          <p:blipFill>
            <a:blip r:embed="rId8" cstate="print"/>
            <a:stretch>
              <a:fillRect/>
            </a:stretch>
          </p:blipFill>
          <p:spPr>
            <a:xfrm>
              <a:off x="6906768" y="5495544"/>
              <a:ext cx="347472" cy="371856"/>
            </a:xfrm>
            <a:prstGeom prst="rect">
              <a:avLst/>
            </a:prstGeom>
          </p:spPr>
        </p:pic>
        <p:sp>
          <p:nvSpPr>
            <p:cNvPr id="24" name="object 24"/>
            <p:cNvSpPr/>
            <p:nvPr/>
          </p:nvSpPr>
          <p:spPr>
            <a:xfrm>
              <a:off x="6953608" y="5644968"/>
              <a:ext cx="255904" cy="154940"/>
            </a:xfrm>
            <a:custGeom>
              <a:avLst/>
              <a:gdLst/>
              <a:ahLst/>
              <a:cxnLst/>
              <a:rect l="l" t="t" r="r" b="b"/>
              <a:pathLst>
                <a:path w="255904" h="154939">
                  <a:moveTo>
                    <a:pt x="15361" y="0"/>
                  </a:moveTo>
                  <a:lnTo>
                    <a:pt x="12587" y="2801"/>
                  </a:lnTo>
                  <a:lnTo>
                    <a:pt x="10181" y="5648"/>
                  </a:lnTo>
                  <a:lnTo>
                    <a:pt x="8147" y="8534"/>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25" name="object 25"/>
            <p:cNvSpPr/>
            <p:nvPr/>
          </p:nvSpPr>
          <p:spPr>
            <a:xfrm>
              <a:off x="6953638" y="5519329"/>
              <a:ext cx="255904" cy="158115"/>
            </a:xfrm>
            <a:custGeom>
              <a:avLst/>
              <a:gdLst/>
              <a:ahLst/>
              <a:cxnLst/>
              <a:rect l="l" t="t" r="r" b="b"/>
              <a:pathLst>
                <a:path w="255904" h="158114">
                  <a:moveTo>
                    <a:pt x="255639" y="0"/>
                  </a:moveTo>
                  <a:lnTo>
                    <a:pt x="187680" y="3346"/>
                  </a:lnTo>
                  <a:lnTo>
                    <a:pt x="126613" y="12790"/>
                  </a:lnTo>
                  <a:lnTo>
                    <a:pt x="74875" y="27439"/>
                  </a:lnTo>
                  <a:lnTo>
                    <a:pt x="34902" y="46400"/>
                  </a:lnTo>
                  <a:lnTo>
                    <a:pt x="0" y="93684"/>
                  </a:lnTo>
                  <a:lnTo>
                    <a:pt x="0" y="157593"/>
                  </a:lnTo>
                  <a:lnTo>
                    <a:pt x="9131" y="132688"/>
                  </a:lnTo>
                  <a:lnTo>
                    <a:pt x="34902" y="110309"/>
                  </a:lnTo>
                  <a:lnTo>
                    <a:pt x="74875" y="91349"/>
                  </a:lnTo>
                  <a:lnTo>
                    <a:pt x="126613" y="76700"/>
                  </a:lnTo>
                  <a:lnTo>
                    <a:pt x="187680" y="67256"/>
                  </a:lnTo>
                  <a:lnTo>
                    <a:pt x="255639" y="63910"/>
                  </a:lnTo>
                  <a:lnTo>
                    <a:pt x="255639" y="0"/>
                  </a:lnTo>
                  <a:close/>
                </a:path>
              </a:pathLst>
            </a:custGeom>
            <a:solidFill>
              <a:srgbClr val="AA23CD"/>
            </a:solidFill>
          </p:spPr>
          <p:txBody>
            <a:bodyPr wrap="square" lIns="0" tIns="0" rIns="0" bIns="0" rtlCol="0"/>
            <a:lstStyle/>
            <a:p>
              <a:endParaRPr/>
            </a:p>
          </p:txBody>
        </p:sp>
        <p:sp>
          <p:nvSpPr>
            <p:cNvPr id="26" name="object 26"/>
            <p:cNvSpPr/>
            <p:nvPr/>
          </p:nvSpPr>
          <p:spPr>
            <a:xfrm>
              <a:off x="6953639" y="5519329"/>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27" name="object 27"/>
            <p:cNvPicPr/>
            <p:nvPr/>
          </p:nvPicPr>
          <p:blipFill>
            <a:blip r:embed="rId9" cstate="print"/>
            <a:stretch>
              <a:fillRect/>
            </a:stretch>
          </p:blipFill>
          <p:spPr>
            <a:xfrm>
              <a:off x="6906768" y="5800344"/>
              <a:ext cx="347472" cy="371856"/>
            </a:xfrm>
            <a:prstGeom prst="rect">
              <a:avLst/>
            </a:prstGeom>
          </p:spPr>
        </p:pic>
        <p:sp>
          <p:nvSpPr>
            <p:cNvPr id="28" name="object 28"/>
            <p:cNvSpPr/>
            <p:nvPr/>
          </p:nvSpPr>
          <p:spPr>
            <a:xfrm>
              <a:off x="6953608" y="5948675"/>
              <a:ext cx="255904" cy="154940"/>
            </a:xfrm>
            <a:custGeom>
              <a:avLst/>
              <a:gdLst/>
              <a:ahLst/>
              <a:cxnLst/>
              <a:rect l="l" t="t" r="r" b="b"/>
              <a:pathLst>
                <a:path w="255904" h="154939">
                  <a:moveTo>
                    <a:pt x="15361" y="0"/>
                  </a:moveTo>
                  <a:lnTo>
                    <a:pt x="12587" y="2800"/>
                  </a:lnTo>
                  <a:lnTo>
                    <a:pt x="10181" y="5648"/>
                  </a:lnTo>
                  <a:lnTo>
                    <a:pt x="8147" y="8534"/>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29" name="object 29"/>
            <p:cNvSpPr/>
            <p:nvPr/>
          </p:nvSpPr>
          <p:spPr>
            <a:xfrm>
              <a:off x="6953638" y="5823036"/>
              <a:ext cx="255904" cy="158115"/>
            </a:xfrm>
            <a:custGeom>
              <a:avLst/>
              <a:gdLst/>
              <a:ahLst/>
              <a:cxnLst/>
              <a:rect l="l" t="t" r="r" b="b"/>
              <a:pathLst>
                <a:path w="255904" h="158114">
                  <a:moveTo>
                    <a:pt x="255639" y="0"/>
                  </a:moveTo>
                  <a:lnTo>
                    <a:pt x="187680" y="3346"/>
                  </a:lnTo>
                  <a:lnTo>
                    <a:pt x="126613" y="12790"/>
                  </a:lnTo>
                  <a:lnTo>
                    <a:pt x="74875" y="27439"/>
                  </a:lnTo>
                  <a:lnTo>
                    <a:pt x="34902" y="46399"/>
                  </a:lnTo>
                  <a:lnTo>
                    <a:pt x="0" y="93683"/>
                  </a:lnTo>
                  <a:lnTo>
                    <a:pt x="0" y="157593"/>
                  </a:lnTo>
                  <a:lnTo>
                    <a:pt x="9131" y="132688"/>
                  </a:lnTo>
                  <a:lnTo>
                    <a:pt x="34902" y="110309"/>
                  </a:lnTo>
                  <a:lnTo>
                    <a:pt x="74875" y="91348"/>
                  </a:lnTo>
                  <a:lnTo>
                    <a:pt x="126613" y="76700"/>
                  </a:lnTo>
                  <a:lnTo>
                    <a:pt x="187680" y="67256"/>
                  </a:lnTo>
                  <a:lnTo>
                    <a:pt x="255639" y="63909"/>
                  </a:lnTo>
                  <a:lnTo>
                    <a:pt x="255639" y="0"/>
                  </a:lnTo>
                  <a:close/>
                </a:path>
              </a:pathLst>
            </a:custGeom>
            <a:solidFill>
              <a:srgbClr val="AA23CD"/>
            </a:solidFill>
          </p:spPr>
          <p:txBody>
            <a:bodyPr wrap="square" lIns="0" tIns="0" rIns="0" bIns="0" rtlCol="0"/>
            <a:lstStyle/>
            <a:p>
              <a:endParaRPr/>
            </a:p>
          </p:txBody>
        </p:sp>
        <p:sp>
          <p:nvSpPr>
            <p:cNvPr id="30" name="object 30"/>
            <p:cNvSpPr/>
            <p:nvPr/>
          </p:nvSpPr>
          <p:spPr>
            <a:xfrm>
              <a:off x="6953639" y="5823036"/>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31" name="object 31"/>
            <p:cNvPicPr/>
            <p:nvPr/>
          </p:nvPicPr>
          <p:blipFill>
            <a:blip r:embed="rId10" cstate="print"/>
            <a:stretch>
              <a:fillRect/>
            </a:stretch>
          </p:blipFill>
          <p:spPr>
            <a:xfrm>
              <a:off x="6906768" y="6102095"/>
              <a:ext cx="347472" cy="374904"/>
            </a:xfrm>
            <a:prstGeom prst="rect">
              <a:avLst/>
            </a:prstGeom>
          </p:spPr>
        </p:pic>
        <p:sp>
          <p:nvSpPr>
            <p:cNvPr id="32" name="object 32"/>
            <p:cNvSpPr/>
            <p:nvPr/>
          </p:nvSpPr>
          <p:spPr>
            <a:xfrm>
              <a:off x="6953608" y="6252381"/>
              <a:ext cx="255904" cy="154940"/>
            </a:xfrm>
            <a:custGeom>
              <a:avLst/>
              <a:gdLst/>
              <a:ahLst/>
              <a:cxnLst/>
              <a:rect l="l" t="t" r="r" b="b"/>
              <a:pathLst>
                <a:path w="255904" h="154939">
                  <a:moveTo>
                    <a:pt x="15361" y="0"/>
                  </a:moveTo>
                  <a:lnTo>
                    <a:pt x="12587" y="2800"/>
                  </a:lnTo>
                  <a:lnTo>
                    <a:pt x="10181" y="5648"/>
                  </a:lnTo>
                  <a:lnTo>
                    <a:pt x="8147" y="8533"/>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3"/>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33" name="object 33"/>
            <p:cNvSpPr/>
            <p:nvPr/>
          </p:nvSpPr>
          <p:spPr>
            <a:xfrm>
              <a:off x="6953638" y="6126742"/>
              <a:ext cx="255904" cy="158115"/>
            </a:xfrm>
            <a:custGeom>
              <a:avLst/>
              <a:gdLst/>
              <a:ahLst/>
              <a:cxnLst/>
              <a:rect l="l" t="t" r="r" b="b"/>
              <a:pathLst>
                <a:path w="255904" h="158114">
                  <a:moveTo>
                    <a:pt x="255639" y="0"/>
                  </a:moveTo>
                  <a:lnTo>
                    <a:pt x="187680" y="3346"/>
                  </a:lnTo>
                  <a:lnTo>
                    <a:pt x="126613" y="12790"/>
                  </a:lnTo>
                  <a:lnTo>
                    <a:pt x="74875" y="27439"/>
                  </a:lnTo>
                  <a:lnTo>
                    <a:pt x="34902" y="46399"/>
                  </a:lnTo>
                  <a:lnTo>
                    <a:pt x="0" y="93683"/>
                  </a:lnTo>
                  <a:lnTo>
                    <a:pt x="0" y="157593"/>
                  </a:lnTo>
                  <a:lnTo>
                    <a:pt x="9131" y="132688"/>
                  </a:lnTo>
                  <a:lnTo>
                    <a:pt x="34902" y="110309"/>
                  </a:lnTo>
                  <a:lnTo>
                    <a:pt x="74875" y="91348"/>
                  </a:lnTo>
                  <a:lnTo>
                    <a:pt x="126613" y="76700"/>
                  </a:lnTo>
                  <a:lnTo>
                    <a:pt x="187680" y="67256"/>
                  </a:lnTo>
                  <a:lnTo>
                    <a:pt x="255639" y="63909"/>
                  </a:lnTo>
                  <a:lnTo>
                    <a:pt x="255639" y="0"/>
                  </a:lnTo>
                  <a:close/>
                </a:path>
              </a:pathLst>
            </a:custGeom>
            <a:solidFill>
              <a:srgbClr val="AA23CD"/>
            </a:solidFill>
          </p:spPr>
          <p:txBody>
            <a:bodyPr wrap="square" lIns="0" tIns="0" rIns="0" bIns="0" rtlCol="0"/>
            <a:lstStyle/>
            <a:p>
              <a:endParaRPr/>
            </a:p>
          </p:txBody>
        </p:sp>
        <p:sp>
          <p:nvSpPr>
            <p:cNvPr id="34" name="object 34"/>
            <p:cNvSpPr/>
            <p:nvPr/>
          </p:nvSpPr>
          <p:spPr>
            <a:xfrm>
              <a:off x="6953639" y="6126742"/>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47251" y="486156"/>
            <a:ext cx="5897245" cy="695960"/>
          </a:xfrm>
          <a:prstGeom prst="rect">
            <a:avLst/>
          </a:prstGeom>
        </p:spPr>
        <p:txBody>
          <a:bodyPr vert="horz" wrap="square" lIns="0" tIns="12700" rIns="0" bIns="0" rtlCol="0" anchor="ctr">
            <a:spAutoFit/>
          </a:bodyPr>
          <a:lstStyle/>
          <a:p>
            <a:pPr marL="12700">
              <a:lnSpc>
                <a:spcPct val="100000"/>
              </a:lnSpc>
              <a:spcBef>
                <a:spcPts val="100"/>
              </a:spcBef>
            </a:pPr>
            <a:r>
              <a:rPr spc="235" dirty="0"/>
              <a:t>Looping</a:t>
            </a:r>
            <a:r>
              <a:rPr spc="-155" dirty="0"/>
              <a:t> </a:t>
            </a:r>
            <a:r>
              <a:rPr spc="250" dirty="0"/>
              <a:t>through</a:t>
            </a:r>
            <a:r>
              <a:rPr spc="-145" dirty="0"/>
              <a:t> </a:t>
            </a:r>
            <a:r>
              <a:rPr spc="135" dirty="0"/>
              <a:t>Files</a:t>
            </a:r>
          </a:p>
        </p:txBody>
      </p:sp>
      <p:sp>
        <p:nvSpPr>
          <p:cNvPr id="3" name="object 3"/>
          <p:cNvSpPr txBox="1"/>
          <p:nvPr/>
        </p:nvSpPr>
        <p:spPr>
          <a:xfrm>
            <a:off x="2059940" y="2095500"/>
            <a:ext cx="6460490" cy="2387600"/>
          </a:xfrm>
          <a:prstGeom prst="rect">
            <a:avLst/>
          </a:prstGeom>
        </p:spPr>
        <p:txBody>
          <a:bodyPr vert="horz" wrap="square" lIns="0" tIns="12700" rIns="0" bIns="0" rtlCol="0">
            <a:spAutoFit/>
          </a:bodyPr>
          <a:lstStyle/>
          <a:p>
            <a:pPr marL="12700" marR="5080">
              <a:lnSpc>
                <a:spcPct val="122500"/>
              </a:lnSpc>
              <a:spcBef>
                <a:spcPts val="100"/>
              </a:spcBef>
            </a:pPr>
            <a:r>
              <a:rPr sz="3200" spc="135" dirty="0">
                <a:solidFill>
                  <a:srgbClr val="FFFFFF"/>
                </a:solidFill>
                <a:latin typeface="Arial MT"/>
                <a:cs typeface="Arial MT"/>
              </a:rPr>
              <a:t>input_file</a:t>
            </a:r>
            <a:r>
              <a:rPr sz="3200" spc="-95" dirty="0">
                <a:solidFill>
                  <a:srgbClr val="FFFFFF"/>
                </a:solidFill>
                <a:latin typeface="Arial MT"/>
                <a:cs typeface="Arial MT"/>
              </a:rPr>
              <a:t> </a:t>
            </a:r>
            <a:r>
              <a:rPr sz="3200" spc="-5" dirty="0">
                <a:solidFill>
                  <a:srgbClr val="FFFFFF"/>
                </a:solidFill>
                <a:latin typeface="Arial MT"/>
                <a:cs typeface="Arial MT"/>
              </a:rPr>
              <a:t>=</a:t>
            </a:r>
            <a:r>
              <a:rPr sz="3200" spc="-95" dirty="0">
                <a:solidFill>
                  <a:srgbClr val="FFFFFF"/>
                </a:solidFill>
                <a:latin typeface="Arial MT"/>
                <a:cs typeface="Arial MT"/>
              </a:rPr>
              <a:t> </a:t>
            </a:r>
            <a:r>
              <a:rPr sz="3200" spc="140" dirty="0">
                <a:solidFill>
                  <a:srgbClr val="0070C0"/>
                </a:solidFill>
                <a:latin typeface="Arial MT"/>
                <a:cs typeface="Arial MT"/>
              </a:rPr>
              <a:t>open(</a:t>
            </a:r>
            <a:r>
              <a:rPr sz="3200" spc="140" dirty="0">
                <a:solidFill>
                  <a:srgbClr val="00B050"/>
                </a:solidFill>
                <a:latin typeface="Arial MT"/>
                <a:cs typeface="Arial MT"/>
              </a:rPr>
              <a:t>‘my_file.txt’</a:t>
            </a:r>
            <a:r>
              <a:rPr sz="3200" spc="140" dirty="0">
                <a:solidFill>
                  <a:srgbClr val="FFFFFF"/>
                </a:solidFill>
                <a:latin typeface="Arial MT"/>
                <a:cs typeface="Arial MT"/>
              </a:rPr>
              <a:t>,</a:t>
            </a:r>
            <a:r>
              <a:rPr sz="3200" spc="-90" dirty="0">
                <a:solidFill>
                  <a:srgbClr val="FFFFFF"/>
                </a:solidFill>
                <a:latin typeface="Arial MT"/>
                <a:cs typeface="Arial MT"/>
              </a:rPr>
              <a:t> </a:t>
            </a:r>
            <a:r>
              <a:rPr sz="3200" spc="240" dirty="0">
                <a:solidFill>
                  <a:srgbClr val="FFA300"/>
                </a:solidFill>
                <a:latin typeface="Arial MT"/>
                <a:cs typeface="Arial MT"/>
              </a:rPr>
              <a:t>‘r’</a:t>
            </a:r>
            <a:r>
              <a:rPr sz="3200" spc="240" dirty="0">
                <a:solidFill>
                  <a:srgbClr val="0070C0"/>
                </a:solidFill>
                <a:latin typeface="Arial MT"/>
                <a:cs typeface="Arial MT"/>
              </a:rPr>
              <a:t>) </a:t>
            </a:r>
            <a:r>
              <a:rPr sz="3200" spc="-875" dirty="0">
                <a:solidFill>
                  <a:srgbClr val="0070C0"/>
                </a:solidFill>
                <a:latin typeface="Arial MT"/>
                <a:cs typeface="Arial MT"/>
              </a:rPr>
              <a:t> </a:t>
            </a:r>
            <a:r>
              <a:rPr sz="3200" spc="204" dirty="0">
                <a:solidFill>
                  <a:srgbClr val="FFFFFF"/>
                </a:solidFill>
                <a:latin typeface="Arial MT"/>
                <a:cs typeface="Arial MT"/>
              </a:rPr>
              <a:t>for</a:t>
            </a:r>
            <a:r>
              <a:rPr sz="3200" spc="-100" dirty="0">
                <a:solidFill>
                  <a:srgbClr val="FFFFFF"/>
                </a:solidFill>
                <a:latin typeface="Arial MT"/>
                <a:cs typeface="Arial MT"/>
              </a:rPr>
              <a:t> </a:t>
            </a:r>
            <a:r>
              <a:rPr sz="3200" spc="140" dirty="0">
                <a:solidFill>
                  <a:srgbClr val="FFA300"/>
                </a:solidFill>
                <a:latin typeface="Arial MT"/>
                <a:cs typeface="Arial MT"/>
              </a:rPr>
              <a:t>line</a:t>
            </a:r>
            <a:r>
              <a:rPr sz="3200" spc="-95" dirty="0">
                <a:solidFill>
                  <a:srgbClr val="FFA300"/>
                </a:solidFill>
                <a:latin typeface="Arial MT"/>
                <a:cs typeface="Arial MT"/>
              </a:rPr>
              <a:t> </a:t>
            </a:r>
            <a:r>
              <a:rPr sz="3200" spc="150" dirty="0">
                <a:solidFill>
                  <a:srgbClr val="FFFFFF"/>
                </a:solidFill>
                <a:latin typeface="Arial MT"/>
                <a:cs typeface="Arial MT"/>
              </a:rPr>
              <a:t>in</a:t>
            </a:r>
            <a:r>
              <a:rPr sz="3200" spc="-90" dirty="0">
                <a:solidFill>
                  <a:srgbClr val="FFFFFF"/>
                </a:solidFill>
                <a:latin typeface="Arial MT"/>
                <a:cs typeface="Arial MT"/>
              </a:rPr>
              <a:t> </a:t>
            </a:r>
            <a:r>
              <a:rPr sz="3200" spc="135" dirty="0">
                <a:solidFill>
                  <a:srgbClr val="FFFFFF"/>
                </a:solidFill>
                <a:latin typeface="Arial MT"/>
                <a:cs typeface="Arial MT"/>
              </a:rPr>
              <a:t>input_file:</a:t>
            </a:r>
            <a:endParaRPr sz="3200">
              <a:latin typeface="Arial MT"/>
              <a:cs typeface="Arial MT"/>
            </a:endParaRPr>
          </a:p>
          <a:p>
            <a:pPr marL="469900" marR="1026160">
              <a:lnSpc>
                <a:spcPts val="4610"/>
              </a:lnSpc>
              <a:spcBef>
                <a:spcPts val="70"/>
              </a:spcBef>
            </a:pPr>
            <a:r>
              <a:rPr sz="3200" spc="140" dirty="0">
                <a:solidFill>
                  <a:srgbClr val="FFA300"/>
                </a:solidFill>
                <a:latin typeface="Arial MT"/>
                <a:cs typeface="Arial MT"/>
              </a:rPr>
              <a:t>line</a:t>
            </a:r>
            <a:r>
              <a:rPr sz="3200" spc="-135" dirty="0">
                <a:solidFill>
                  <a:srgbClr val="FFA300"/>
                </a:solidFill>
                <a:latin typeface="Arial MT"/>
                <a:cs typeface="Arial MT"/>
              </a:rPr>
              <a:t> </a:t>
            </a:r>
            <a:r>
              <a:rPr sz="3200" spc="-5" dirty="0">
                <a:solidFill>
                  <a:srgbClr val="FFFFFF"/>
                </a:solidFill>
                <a:latin typeface="Arial MT"/>
                <a:cs typeface="Arial MT"/>
              </a:rPr>
              <a:t>=</a:t>
            </a:r>
            <a:r>
              <a:rPr sz="3200" spc="-130" dirty="0">
                <a:solidFill>
                  <a:srgbClr val="FFFFFF"/>
                </a:solidFill>
                <a:latin typeface="Arial MT"/>
                <a:cs typeface="Arial MT"/>
              </a:rPr>
              <a:t> </a:t>
            </a:r>
            <a:r>
              <a:rPr sz="3200" spc="130" dirty="0">
                <a:solidFill>
                  <a:srgbClr val="FFFFFF"/>
                </a:solidFill>
                <a:latin typeface="Arial MT"/>
                <a:cs typeface="Arial MT"/>
              </a:rPr>
              <a:t>input_file.</a:t>
            </a:r>
            <a:r>
              <a:rPr sz="3200" spc="130" dirty="0">
                <a:solidFill>
                  <a:srgbClr val="0070C0"/>
                </a:solidFill>
                <a:latin typeface="Arial MT"/>
                <a:cs typeface="Arial MT"/>
              </a:rPr>
              <a:t>readline() </a:t>
            </a:r>
            <a:r>
              <a:rPr sz="3200" spc="-875" dirty="0">
                <a:solidFill>
                  <a:srgbClr val="0070C0"/>
                </a:solidFill>
                <a:latin typeface="Arial MT"/>
                <a:cs typeface="Arial MT"/>
              </a:rPr>
              <a:t> </a:t>
            </a:r>
            <a:r>
              <a:rPr sz="3200" spc="155" dirty="0">
                <a:solidFill>
                  <a:srgbClr val="D32CFF"/>
                </a:solidFill>
                <a:latin typeface="Arial MT"/>
                <a:cs typeface="Arial MT"/>
              </a:rPr>
              <a:t>print(</a:t>
            </a:r>
            <a:r>
              <a:rPr sz="3200" spc="155" dirty="0">
                <a:solidFill>
                  <a:srgbClr val="FFA300"/>
                </a:solidFill>
                <a:latin typeface="Arial MT"/>
                <a:cs typeface="Arial MT"/>
              </a:rPr>
              <a:t>line</a:t>
            </a:r>
            <a:r>
              <a:rPr sz="3200" spc="155" dirty="0">
                <a:solidFill>
                  <a:srgbClr val="FFFFFF"/>
                </a:solidFill>
                <a:latin typeface="Arial MT"/>
                <a:cs typeface="Arial MT"/>
              </a:rPr>
              <a:t>.</a:t>
            </a:r>
            <a:r>
              <a:rPr sz="3200" spc="155" dirty="0">
                <a:solidFill>
                  <a:srgbClr val="0070C0"/>
                </a:solidFill>
                <a:latin typeface="Arial MT"/>
                <a:cs typeface="Arial MT"/>
              </a:rPr>
              <a:t>strip()</a:t>
            </a:r>
            <a:r>
              <a:rPr sz="3200" spc="155" dirty="0">
                <a:solidFill>
                  <a:srgbClr val="D32CFF"/>
                </a:solidFill>
                <a:latin typeface="Arial MT"/>
                <a:cs typeface="Arial MT"/>
              </a:rPr>
              <a:t>)</a:t>
            </a:r>
            <a:endParaRPr sz="3200">
              <a:latin typeface="Arial MT"/>
              <a:cs typeface="Arial MT"/>
            </a:endParaRPr>
          </a:p>
        </p:txBody>
      </p:sp>
      <p:sp>
        <p:nvSpPr>
          <p:cNvPr id="4" name="object 4"/>
          <p:cNvSpPr txBox="1"/>
          <p:nvPr/>
        </p:nvSpPr>
        <p:spPr>
          <a:xfrm>
            <a:off x="2059941" y="5039868"/>
            <a:ext cx="3375025" cy="1140377"/>
          </a:xfrm>
          <a:prstGeom prst="rect">
            <a:avLst/>
          </a:prstGeom>
        </p:spPr>
        <p:txBody>
          <a:bodyPr vert="horz" wrap="square" lIns="0" tIns="12700" rIns="0" bIns="0" rtlCol="0">
            <a:spAutoFit/>
          </a:bodyPr>
          <a:lstStyle/>
          <a:p>
            <a:pPr marL="12700" marR="5080">
              <a:lnSpc>
                <a:spcPct val="120000"/>
              </a:lnSpc>
              <a:spcBef>
                <a:spcPts val="100"/>
              </a:spcBef>
            </a:pPr>
            <a:r>
              <a:rPr sz="3200" spc="120" dirty="0">
                <a:solidFill>
                  <a:srgbClr val="FFFFFF"/>
                </a:solidFill>
                <a:latin typeface="Arial MT"/>
                <a:cs typeface="Arial MT"/>
              </a:rPr>
              <a:t>input_file.</a:t>
            </a:r>
            <a:r>
              <a:rPr sz="3200" spc="120" dirty="0">
                <a:solidFill>
                  <a:srgbClr val="0070C0"/>
                </a:solidFill>
                <a:latin typeface="Arial MT"/>
                <a:cs typeface="Arial MT"/>
              </a:rPr>
              <a:t>close() </a:t>
            </a:r>
            <a:r>
              <a:rPr sz="3200" spc="-875" dirty="0">
                <a:solidFill>
                  <a:srgbClr val="0070C0"/>
                </a:solidFill>
                <a:latin typeface="Arial MT"/>
                <a:cs typeface="Arial MT"/>
              </a:rPr>
              <a:t> </a:t>
            </a:r>
            <a:r>
              <a:rPr sz="3200" spc="180" dirty="0">
                <a:solidFill>
                  <a:srgbClr val="D32CFF"/>
                </a:solidFill>
                <a:latin typeface="Arial MT"/>
                <a:cs typeface="Arial MT"/>
              </a:rPr>
              <a:t>print(</a:t>
            </a:r>
            <a:r>
              <a:rPr sz="3200" spc="180" dirty="0">
                <a:solidFill>
                  <a:srgbClr val="00B050"/>
                </a:solidFill>
                <a:latin typeface="Arial MT"/>
                <a:cs typeface="Arial MT"/>
              </a:rPr>
              <a:t>‘Good</a:t>
            </a:r>
            <a:r>
              <a:rPr sz="3200" spc="-130" dirty="0">
                <a:solidFill>
                  <a:srgbClr val="00B050"/>
                </a:solidFill>
                <a:latin typeface="Arial MT"/>
                <a:cs typeface="Arial MT"/>
              </a:rPr>
              <a:t> </a:t>
            </a:r>
            <a:r>
              <a:rPr sz="3200" spc="145" dirty="0">
                <a:solidFill>
                  <a:srgbClr val="00B050"/>
                </a:solidFill>
                <a:latin typeface="Arial MT"/>
                <a:cs typeface="Arial MT"/>
              </a:rPr>
              <a:t>bye’</a:t>
            </a:r>
            <a:r>
              <a:rPr sz="3200" spc="145" dirty="0">
                <a:solidFill>
                  <a:srgbClr val="D32CFF"/>
                </a:solidFill>
                <a:latin typeface="Arial MT"/>
                <a:cs typeface="Arial MT"/>
              </a:rPr>
              <a:t>)</a:t>
            </a:r>
            <a:endParaRPr sz="3200">
              <a:latin typeface="Arial MT"/>
              <a:cs typeface="Arial MT"/>
            </a:endParaRPr>
          </a:p>
        </p:txBody>
      </p:sp>
      <p:sp>
        <p:nvSpPr>
          <p:cNvPr id="5" name="object 5"/>
          <p:cNvSpPr txBox="1"/>
          <p:nvPr/>
        </p:nvSpPr>
        <p:spPr>
          <a:xfrm>
            <a:off x="8768586" y="2804398"/>
            <a:ext cx="1796414" cy="1754505"/>
          </a:xfrm>
          <a:prstGeom prst="rect">
            <a:avLst/>
          </a:prstGeom>
          <a:solidFill>
            <a:srgbClr val="000000"/>
          </a:solidFill>
          <a:ln w="25400">
            <a:solidFill>
              <a:srgbClr val="FFFFFF"/>
            </a:solidFill>
          </a:ln>
        </p:spPr>
        <p:txBody>
          <a:bodyPr vert="horz" wrap="square" lIns="0" tIns="45085" rIns="0" bIns="0" rtlCol="0">
            <a:spAutoFit/>
          </a:bodyPr>
          <a:lstStyle/>
          <a:p>
            <a:pPr marL="285115" indent="-193675">
              <a:lnSpc>
                <a:spcPts val="2135"/>
              </a:lnSpc>
              <a:spcBef>
                <a:spcPts val="355"/>
              </a:spcBef>
              <a:buClr>
                <a:srgbClr val="7F7F7F"/>
              </a:buClr>
              <a:buAutoNum type="arabicPlain"/>
              <a:tabLst>
                <a:tab pos="285115" algn="l"/>
              </a:tabLst>
            </a:pPr>
            <a:r>
              <a:rPr spc="65" dirty="0">
                <a:solidFill>
                  <a:srgbClr val="FFFFFF"/>
                </a:solidFill>
                <a:latin typeface="Arial MT"/>
                <a:cs typeface="Arial MT"/>
              </a:rPr>
              <a:t>a</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b</a:t>
            </a:r>
            <a:endParaRPr>
              <a:latin typeface="Arial MT"/>
              <a:cs typeface="Arial MT"/>
            </a:endParaRPr>
          </a:p>
          <a:p>
            <a:pPr marL="285115" indent="-193675">
              <a:lnSpc>
                <a:spcPts val="2135"/>
              </a:lnSpc>
              <a:spcBef>
                <a:spcPts val="25"/>
              </a:spcBef>
              <a:buClr>
                <a:srgbClr val="7F7F7F"/>
              </a:buClr>
              <a:buAutoNum type="arabicPlain"/>
              <a:tabLst>
                <a:tab pos="285115" algn="l"/>
              </a:tabLst>
            </a:pPr>
            <a:r>
              <a:rPr spc="165" dirty="0">
                <a:solidFill>
                  <a:srgbClr val="FFFFFF"/>
                </a:solidFill>
                <a:latin typeface="Arial MT"/>
                <a:cs typeface="Arial MT"/>
              </a:rPr>
              <a:t>c</a:t>
            </a:r>
            <a:endParaRPr>
              <a:latin typeface="Arial MT"/>
              <a:cs typeface="Arial MT"/>
            </a:endParaRPr>
          </a:p>
          <a:p>
            <a:pPr marL="285115" indent="-193675">
              <a:lnSpc>
                <a:spcPts val="2135"/>
              </a:lnSpc>
              <a:buClr>
                <a:srgbClr val="7F7F7F"/>
              </a:buClr>
              <a:buAutoNum type="arabicPlain"/>
              <a:tabLst>
                <a:tab pos="285115" algn="l"/>
              </a:tabLst>
            </a:pPr>
            <a:r>
              <a:rPr spc="120" dirty="0">
                <a:solidFill>
                  <a:srgbClr val="FFFFFF"/>
                </a:solidFill>
                <a:latin typeface="Arial MT"/>
                <a:cs typeface="Arial MT"/>
              </a:rPr>
              <a:t>d</a:t>
            </a:r>
            <a:endParaRPr>
              <a:latin typeface="Arial MT"/>
              <a:cs typeface="Arial MT"/>
            </a:endParaRPr>
          </a:p>
          <a:p>
            <a:pPr marL="285115" indent="-193675">
              <a:spcBef>
                <a:spcPts val="25"/>
              </a:spcBef>
              <a:buClr>
                <a:srgbClr val="7F7F7F"/>
              </a:buClr>
              <a:buAutoNum type="arabicPlain"/>
              <a:tabLst>
                <a:tab pos="285115" algn="l"/>
              </a:tabLst>
            </a:pPr>
            <a:r>
              <a:rPr spc="65" dirty="0">
                <a:solidFill>
                  <a:srgbClr val="FFFFFF"/>
                </a:solidFill>
                <a:latin typeface="Arial MT"/>
                <a:cs typeface="Arial MT"/>
              </a:rPr>
              <a:t>e</a:t>
            </a:r>
            <a:endParaRPr>
              <a:latin typeface="Arial MT"/>
              <a:cs typeface="Arial MT"/>
            </a:endParaRPr>
          </a:p>
          <a:p>
            <a:pPr marL="285115" indent="-193675">
              <a:spcBef>
                <a:spcPts val="50"/>
              </a:spcBef>
              <a:buClr>
                <a:srgbClr val="7F7F7F"/>
              </a:buClr>
              <a:buAutoNum type="arabicPlain"/>
              <a:tabLst>
                <a:tab pos="285115" algn="l"/>
              </a:tabLst>
            </a:pPr>
            <a:r>
              <a:rPr spc="95" dirty="0">
                <a:solidFill>
                  <a:srgbClr val="FFFFFF"/>
                </a:solidFill>
                <a:latin typeface="Arial MT"/>
                <a:cs typeface="Arial MT"/>
              </a:rPr>
              <a:t>f</a:t>
            </a:r>
            <a:endParaRPr>
              <a:latin typeface="Arial MT"/>
              <a:cs typeface="Arial MT"/>
            </a:endParaRPr>
          </a:p>
        </p:txBody>
      </p:sp>
      <p:sp>
        <p:nvSpPr>
          <p:cNvPr id="6" name="object 6"/>
          <p:cNvSpPr txBox="1"/>
          <p:nvPr/>
        </p:nvSpPr>
        <p:spPr>
          <a:xfrm>
            <a:off x="8847326" y="2468371"/>
            <a:ext cx="1145540" cy="299720"/>
          </a:xfrm>
          <a:prstGeom prst="rect">
            <a:avLst/>
          </a:prstGeom>
        </p:spPr>
        <p:txBody>
          <a:bodyPr vert="horz" wrap="square" lIns="0" tIns="12700" rIns="0" bIns="0" rtlCol="0">
            <a:spAutoFit/>
          </a:bodyPr>
          <a:lstStyle/>
          <a:p>
            <a:pPr marL="12700">
              <a:spcBef>
                <a:spcPts val="100"/>
              </a:spcBef>
            </a:pPr>
            <a:r>
              <a:rPr spc="60" dirty="0">
                <a:solidFill>
                  <a:srgbClr val="FFFFFF"/>
                </a:solidFill>
                <a:latin typeface="Arial MT"/>
                <a:cs typeface="Arial MT"/>
              </a:rPr>
              <a:t>my_file.txt</a:t>
            </a:r>
            <a:endParaRPr>
              <a:latin typeface="Arial MT"/>
              <a:cs typeface="Arial MT"/>
            </a:endParaRPr>
          </a:p>
        </p:txBody>
      </p:sp>
      <p:sp>
        <p:nvSpPr>
          <p:cNvPr id="7" name="object 7"/>
          <p:cNvSpPr txBox="1"/>
          <p:nvPr/>
        </p:nvSpPr>
        <p:spPr>
          <a:xfrm>
            <a:off x="8768586" y="5355387"/>
            <a:ext cx="1796414" cy="1139479"/>
          </a:xfrm>
          <a:prstGeom prst="rect">
            <a:avLst/>
          </a:prstGeom>
          <a:solidFill>
            <a:srgbClr val="000000"/>
          </a:solidFill>
          <a:ln w="25400">
            <a:solidFill>
              <a:srgbClr val="FFFFFF"/>
            </a:solidFill>
          </a:ln>
        </p:spPr>
        <p:txBody>
          <a:bodyPr vert="horz" wrap="square" lIns="0" tIns="46990" rIns="0" bIns="0" rtlCol="0">
            <a:spAutoFit/>
          </a:bodyPr>
          <a:lstStyle/>
          <a:p>
            <a:pPr marL="91440" marR="1553845" algn="just">
              <a:lnSpc>
                <a:spcPct val="99400"/>
              </a:lnSpc>
              <a:spcBef>
                <a:spcPts val="370"/>
              </a:spcBef>
            </a:pPr>
            <a:r>
              <a:rPr spc="80" dirty="0">
                <a:solidFill>
                  <a:srgbClr val="FFFFFF"/>
                </a:solidFill>
                <a:latin typeface="Arial MT"/>
                <a:cs typeface="Arial MT"/>
              </a:rPr>
              <a:t>b  d  </a:t>
            </a:r>
            <a:r>
              <a:rPr dirty="0">
                <a:solidFill>
                  <a:srgbClr val="FFFFFF"/>
                </a:solidFill>
                <a:latin typeface="Arial MT"/>
                <a:cs typeface="Arial MT"/>
              </a:rPr>
              <a:t> </a:t>
            </a:r>
            <a:r>
              <a:rPr spc="95" dirty="0">
                <a:solidFill>
                  <a:srgbClr val="FFFFFF"/>
                </a:solidFill>
                <a:latin typeface="Arial MT"/>
                <a:cs typeface="Arial MT"/>
              </a:rPr>
              <a:t>f</a:t>
            </a:r>
            <a:endParaRPr>
              <a:latin typeface="Arial MT"/>
              <a:cs typeface="Arial MT"/>
            </a:endParaRPr>
          </a:p>
          <a:p>
            <a:pPr marL="91440" algn="just">
              <a:lnSpc>
                <a:spcPts val="2110"/>
              </a:lnSpc>
            </a:pPr>
            <a:r>
              <a:rPr spc="75" dirty="0">
                <a:solidFill>
                  <a:srgbClr val="FFFFFF"/>
                </a:solidFill>
                <a:latin typeface="Arial MT"/>
                <a:cs typeface="Arial MT"/>
              </a:rPr>
              <a:t>Good</a:t>
            </a:r>
            <a:r>
              <a:rPr spc="-90" dirty="0">
                <a:solidFill>
                  <a:srgbClr val="FFFFFF"/>
                </a:solidFill>
                <a:latin typeface="Arial MT"/>
                <a:cs typeface="Arial MT"/>
              </a:rPr>
              <a:t> </a:t>
            </a:r>
            <a:r>
              <a:rPr spc="70" dirty="0">
                <a:solidFill>
                  <a:srgbClr val="FFFFFF"/>
                </a:solidFill>
                <a:latin typeface="Arial MT"/>
                <a:cs typeface="Arial MT"/>
              </a:rPr>
              <a:t>bye</a:t>
            </a:r>
            <a:endParaRPr>
              <a:latin typeface="Arial MT"/>
              <a:cs typeface="Arial MT"/>
            </a:endParaRPr>
          </a:p>
        </p:txBody>
      </p:sp>
      <p:sp>
        <p:nvSpPr>
          <p:cNvPr id="8" name="object 8"/>
          <p:cNvSpPr txBox="1"/>
          <p:nvPr/>
        </p:nvSpPr>
        <p:spPr>
          <a:xfrm>
            <a:off x="8737814" y="5028691"/>
            <a:ext cx="1838325" cy="299720"/>
          </a:xfrm>
          <a:prstGeom prst="rect">
            <a:avLst/>
          </a:prstGeom>
        </p:spPr>
        <p:txBody>
          <a:bodyPr vert="horz" wrap="square" lIns="0" tIns="12700" rIns="0" bIns="0" rtlCol="0">
            <a:spAutoFit/>
          </a:bodyPr>
          <a:lstStyle/>
          <a:p>
            <a:pPr marL="12700">
              <a:spcBef>
                <a:spcPts val="100"/>
              </a:spcBef>
            </a:pPr>
            <a:r>
              <a:rPr spc="70" dirty="0">
                <a:solidFill>
                  <a:srgbClr val="FFFFFF"/>
                </a:solidFill>
                <a:latin typeface="Arial MT"/>
                <a:cs typeface="Arial MT"/>
              </a:rPr>
              <a:t>Terminal</a:t>
            </a:r>
            <a:r>
              <a:rPr spc="-105" dirty="0">
                <a:solidFill>
                  <a:srgbClr val="FFFFFF"/>
                </a:solidFill>
                <a:latin typeface="Arial MT"/>
                <a:cs typeface="Arial MT"/>
              </a:rPr>
              <a:t> </a:t>
            </a:r>
            <a:r>
              <a:rPr spc="100" dirty="0">
                <a:solidFill>
                  <a:srgbClr val="FFFFFF"/>
                </a:solidFill>
                <a:latin typeface="Arial MT"/>
                <a:cs typeface="Arial MT"/>
              </a:rPr>
              <a:t>output:</a:t>
            </a:r>
            <a:endParaRPr>
              <a:latin typeface="Arial MT"/>
              <a:cs typeface="Arial MT"/>
            </a:endParaRPr>
          </a:p>
        </p:txBody>
      </p:sp>
      <p:grpSp>
        <p:nvGrpSpPr>
          <p:cNvPr id="9" name="object 9"/>
          <p:cNvGrpSpPr/>
          <p:nvPr/>
        </p:nvGrpSpPr>
        <p:grpSpPr>
          <a:xfrm>
            <a:off x="6047232" y="2795017"/>
            <a:ext cx="2932430" cy="1762125"/>
            <a:chOff x="4523232" y="2795016"/>
            <a:chExt cx="2932430" cy="1762125"/>
          </a:xfrm>
        </p:grpSpPr>
        <p:pic>
          <p:nvPicPr>
            <p:cNvPr id="10" name="object 10"/>
            <p:cNvPicPr/>
            <p:nvPr/>
          </p:nvPicPr>
          <p:blipFill>
            <a:blip r:embed="rId2" cstate="print"/>
            <a:stretch>
              <a:fillRect/>
            </a:stretch>
          </p:blipFill>
          <p:spPr>
            <a:xfrm>
              <a:off x="4529328" y="2795016"/>
              <a:ext cx="2926079" cy="423672"/>
            </a:xfrm>
            <a:prstGeom prst="rect">
              <a:avLst/>
            </a:prstGeom>
          </p:spPr>
        </p:pic>
        <p:sp>
          <p:nvSpPr>
            <p:cNvPr id="11" name="object 11"/>
            <p:cNvSpPr/>
            <p:nvPr/>
          </p:nvSpPr>
          <p:spPr>
            <a:xfrm>
              <a:off x="4571078" y="2908729"/>
              <a:ext cx="2673985" cy="227329"/>
            </a:xfrm>
            <a:custGeom>
              <a:avLst/>
              <a:gdLst/>
              <a:ahLst/>
              <a:cxnLst/>
              <a:rect l="l" t="t" r="r" b="b"/>
              <a:pathLst>
                <a:path w="2673984" h="227330">
                  <a:moveTo>
                    <a:pt x="2564531" y="64441"/>
                  </a:moveTo>
                  <a:lnTo>
                    <a:pt x="0" y="188751"/>
                  </a:lnTo>
                  <a:lnTo>
                    <a:pt x="1844" y="226806"/>
                  </a:lnTo>
                  <a:lnTo>
                    <a:pt x="2566375" y="102496"/>
                  </a:lnTo>
                  <a:lnTo>
                    <a:pt x="2598070" y="81887"/>
                  </a:lnTo>
                  <a:lnTo>
                    <a:pt x="2564531" y="64441"/>
                  </a:lnTo>
                  <a:close/>
                </a:path>
                <a:path w="2673984" h="227330">
                  <a:moveTo>
                    <a:pt x="2640538" y="61030"/>
                  </a:moveTo>
                  <a:lnTo>
                    <a:pt x="2634902" y="61030"/>
                  </a:lnTo>
                  <a:lnTo>
                    <a:pt x="2636747" y="99084"/>
                  </a:lnTo>
                  <a:lnTo>
                    <a:pt x="2566375" y="102496"/>
                  </a:lnTo>
                  <a:lnTo>
                    <a:pt x="2514512" y="136217"/>
                  </a:lnTo>
                  <a:lnTo>
                    <a:pt x="2509111" y="141514"/>
                  </a:lnTo>
                  <a:lnTo>
                    <a:pt x="2506260" y="148237"/>
                  </a:lnTo>
                  <a:lnTo>
                    <a:pt x="2506138" y="155539"/>
                  </a:lnTo>
                  <a:lnTo>
                    <a:pt x="2508925" y="162572"/>
                  </a:lnTo>
                  <a:lnTo>
                    <a:pt x="2514222" y="167972"/>
                  </a:lnTo>
                  <a:lnTo>
                    <a:pt x="2520946" y="170823"/>
                  </a:lnTo>
                  <a:lnTo>
                    <a:pt x="2528248" y="170945"/>
                  </a:lnTo>
                  <a:lnTo>
                    <a:pt x="2535280" y="168158"/>
                  </a:lnTo>
                  <a:lnTo>
                    <a:pt x="2673597" y="78226"/>
                  </a:lnTo>
                  <a:lnTo>
                    <a:pt x="2640538" y="61030"/>
                  </a:lnTo>
                  <a:close/>
                </a:path>
                <a:path w="2673984" h="227330">
                  <a:moveTo>
                    <a:pt x="2598070" y="81887"/>
                  </a:moveTo>
                  <a:lnTo>
                    <a:pt x="2566375" y="102496"/>
                  </a:lnTo>
                  <a:lnTo>
                    <a:pt x="2636747" y="99084"/>
                  </a:lnTo>
                  <a:lnTo>
                    <a:pt x="2636644" y="96957"/>
                  </a:lnTo>
                  <a:lnTo>
                    <a:pt x="2627043" y="96957"/>
                  </a:lnTo>
                  <a:lnTo>
                    <a:pt x="2598070" y="81887"/>
                  </a:lnTo>
                  <a:close/>
                </a:path>
                <a:path w="2673984" h="227330">
                  <a:moveTo>
                    <a:pt x="2625449" y="64086"/>
                  </a:moveTo>
                  <a:lnTo>
                    <a:pt x="2598070" y="81887"/>
                  </a:lnTo>
                  <a:lnTo>
                    <a:pt x="2627043" y="96957"/>
                  </a:lnTo>
                  <a:lnTo>
                    <a:pt x="2625449" y="64086"/>
                  </a:lnTo>
                  <a:close/>
                </a:path>
                <a:path w="2673984" h="227330">
                  <a:moveTo>
                    <a:pt x="2635050" y="64086"/>
                  </a:moveTo>
                  <a:lnTo>
                    <a:pt x="2625449" y="64086"/>
                  </a:lnTo>
                  <a:lnTo>
                    <a:pt x="2627043" y="96957"/>
                  </a:lnTo>
                  <a:lnTo>
                    <a:pt x="2636644" y="96957"/>
                  </a:lnTo>
                  <a:lnTo>
                    <a:pt x="2635050" y="64086"/>
                  </a:lnTo>
                  <a:close/>
                </a:path>
                <a:path w="2673984" h="227330">
                  <a:moveTo>
                    <a:pt x="2634902" y="61030"/>
                  </a:moveTo>
                  <a:lnTo>
                    <a:pt x="2564531" y="64441"/>
                  </a:lnTo>
                  <a:lnTo>
                    <a:pt x="2598070" y="81887"/>
                  </a:lnTo>
                  <a:lnTo>
                    <a:pt x="2625449" y="64086"/>
                  </a:lnTo>
                  <a:lnTo>
                    <a:pt x="2635050" y="64086"/>
                  </a:lnTo>
                  <a:lnTo>
                    <a:pt x="2634902" y="61030"/>
                  </a:lnTo>
                  <a:close/>
                </a:path>
                <a:path w="2673984" h="227330">
                  <a:moveTo>
                    <a:pt x="2519961" y="0"/>
                  </a:moveTo>
                  <a:lnTo>
                    <a:pt x="2512705" y="827"/>
                  </a:lnTo>
                  <a:lnTo>
                    <a:pt x="2506289" y="4315"/>
                  </a:lnTo>
                  <a:lnTo>
                    <a:pt x="2501539" y="10203"/>
                  </a:lnTo>
                  <a:lnTo>
                    <a:pt x="2499445" y="17472"/>
                  </a:lnTo>
                  <a:lnTo>
                    <a:pt x="2500273" y="24728"/>
                  </a:lnTo>
                  <a:lnTo>
                    <a:pt x="2503761" y="31144"/>
                  </a:lnTo>
                  <a:lnTo>
                    <a:pt x="2509649" y="35894"/>
                  </a:lnTo>
                  <a:lnTo>
                    <a:pt x="2564531" y="64441"/>
                  </a:lnTo>
                  <a:lnTo>
                    <a:pt x="2634902" y="61030"/>
                  </a:lnTo>
                  <a:lnTo>
                    <a:pt x="2640538" y="61030"/>
                  </a:lnTo>
                  <a:lnTo>
                    <a:pt x="2527230" y="2093"/>
                  </a:lnTo>
                  <a:lnTo>
                    <a:pt x="2519961" y="0"/>
                  </a:lnTo>
                  <a:close/>
                </a:path>
              </a:pathLst>
            </a:custGeom>
            <a:solidFill>
              <a:srgbClr val="FFA300"/>
            </a:solidFill>
          </p:spPr>
          <p:txBody>
            <a:bodyPr wrap="square" lIns="0" tIns="0" rIns="0" bIns="0" rtlCol="0"/>
            <a:lstStyle/>
            <a:p>
              <a:endParaRPr/>
            </a:p>
          </p:txBody>
        </p:sp>
        <p:pic>
          <p:nvPicPr>
            <p:cNvPr id="12" name="object 12"/>
            <p:cNvPicPr/>
            <p:nvPr/>
          </p:nvPicPr>
          <p:blipFill>
            <a:blip r:embed="rId3" cstate="print"/>
            <a:stretch>
              <a:fillRect/>
            </a:stretch>
          </p:blipFill>
          <p:spPr>
            <a:xfrm>
              <a:off x="5949696" y="3072384"/>
              <a:ext cx="1505711" cy="676656"/>
            </a:xfrm>
            <a:prstGeom prst="rect">
              <a:avLst/>
            </a:prstGeom>
          </p:spPr>
        </p:pic>
        <p:sp>
          <p:nvSpPr>
            <p:cNvPr id="13" name="object 13"/>
            <p:cNvSpPr/>
            <p:nvPr/>
          </p:nvSpPr>
          <p:spPr>
            <a:xfrm>
              <a:off x="5990888" y="3228503"/>
              <a:ext cx="1254125" cy="458470"/>
            </a:xfrm>
            <a:custGeom>
              <a:avLst/>
              <a:gdLst/>
              <a:ahLst/>
              <a:cxnLst/>
              <a:rect l="l" t="t" r="r" b="b"/>
              <a:pathLst>
                <a:path w="1254125" h="458470">
                  <a:moveTo>
                    <a:pt x="1144912" y="50518"/>
                  </a:moveTo>
                  <a:lnTo>
                    <a:pt x="0" y="421607"/>
                  </a:lnTo>
                  <a:lnTo>
                    <a:pt x="11747" y="457852"/>
                  </a:lnTo>
                  <a:lnTo>
                    <a:pt x="1156659" y="86761"/>
                  </a:lnTo>
                  <a:lnTo>
                    <a:pt x="1181851" y="58570"/>
                  </a:lnTo>
                  <a:lnTo>
                    <a:pt x="1144912" y="50518"/>
                  </a:lnTo>
                  <a:close/>
                </a:path>
                <a:path w="1254125" h="458470">
                  <a:moveTo>
                    <a:pt x="1224135" y="28794"/>
                  </a:moveTo>
                  <a:lnTo>
                    <a:pt x="1211936" y="28794"/>
                  </a:lnTo>
                  <a:lnTo>
                    <a:pt x="1223683" y="65037"/>
                  </a:lnTo>
                  <a:lnTo>
                    <a:pt x="1156659" y="86761"/>
                  </a:lnTo>
                  <a:lnTo>
                    <a:pt x="1115438" y="132888"/>
                  </a:lnTo>
                  <a:lnTo>
                    <a:pt x="1111613" y="139415"/>
                  </a:lnTo>
                  <a:lnTo>
                    <a:pt x="1110623" y="146650"/>
                  </a:lnTo>
                  <a:lnTo>
                    <a:pt x="1112418" y="153729"/>
                  </a:lnTo>
                  <a:lnTo>
                    <a:pt x="1116949" y="159787"/>
                  </a:lnTo>
                  <a:lnTo>
                    <a:pt x="1123476" y="163611"/>
                  </a:lnTo>
                  <a:lnTo>
                    <a:pt x="1130711" y="164602"/>
                  </a:lnTo>
                  <a:lnTo>
                    <a:pt x="1137791" y="162807"/>
                  </a:lnTo>
                  <a:lnTo>
                    <a:pt x="1143848" y="158275"/>
                  </a:lnTo>
                  <a:lnTo>
                    <a:pt x="1253782" y="35257"/>
                  </a:lnTo>
                  <a:lnTo>
                    <a:pt x="1224135" y="28794"/>
                  </a:lnTo>
                  <a:close/>
                </a:path>
                <a:path w="1254125" h="458470">
                  <a:moveTo>
                    <a:pt x="1181851" y="58570"/>
                  </a:moveTo>
                  <a:lnTo>
                    <a:pt x="1156659" y="86761"/>
                  </a:lnTo>
                  <a:lnTo>
                    <a:pt x="1222174" y="65526"/>
                  </a:lnTo>
                  <a:lnTo>
                    <a:pt x="1213759" y="65526"/>
                  </a:lnTo>
                  <a:lnTo>
                    <a:pt x="1181851" y="58570"/>
                  </a:lnTo>
                  <a:close/>
                </a:path>
                <a:path w="1254125" h="458470">
                  <a:moveTo>
                    <a:pt x="1203612" y="34219"/>
                  </a:moveTo>
                  <a:lnTo>
                    <a:pt x="1181851" y="58570"/>
                  </a:lnTo>
                  <a:lnTo>
                    <a:pt x="1213759" y="65526"/>
                  </a:lnTo>
                  <a:lnTo>
                    <a:pt x="1203612" y="34219"/>
                  </a:lnTo>
                  <a:close/>
                </a:path>
                <a:path w="1254125" h="458470">
                  <a:moveTo>
                    <a:pt x="1213695" y="34219"/>
                  </a:moveTo>
                  <a:lnTo>
                    <a:pt x="1203612" y="34219"/>
                  </a:lnTo>
                  <a:lnTo>
                    <a:pt x="1213759" y="65526"/>
                  </a:lnTo>
                  <a:lnTo>
                    <a:pt x="1222174" y="65526"/>
                  </a:lnTo>
                  <a:lnTo>
                    <a:pt x="1223683" y="65037"/>
                  </a:lnTo>
                  <a:lnTo>
                    <a:pt x="1213695" y="34219"/>
                  </a:lnTo>
                  <a:close/>
                </a:path>
                <a:path w="1254125" h="458470">
                  <a:moveTo>
                    <a:pt x="1211936" y="28794"/>
                  </a:moveTo>
                  <a:lnTo>
                    <a:pt x="1144912" y="50518"/>
                  </a:lnTo>
                  <a:lnTo>
                    <a:pt x="1181851" y="58570"/>
                  </a:lnTo>
                  <a:lnTo>
                    <a:pt x="1203612" y="34219"/>
                  </a:lnTo>
                  <a:lnTo>
                    <a:pt x="1213695" y="34219"/>
                  </a:lnTo>
                  <a:lnTo>
                    <a:pt x="1211936" y="28794"/>
                  </a:lnTo>
                  <a:close/>
                </a:path>
                <a:path w="1254125" h="458470">
                  <a:moveTo>
                    <a:pt x="1085021" y="0"/>
                  </a:moveTo>
                  <a:lnTo>
                    <a:pt x="1078235" y="2699"/>
                  </a:lnTo>
                  <a:lnTo>
                    <a:pt x="1072956" y="7745"/>
                  </a:lnTo>
                  <a:lnTo>
                    <a:pt x="1069915" y="14671"/>
                  </a:lnTo>
                  <a:lnTo>
                    <a:pt x="1069798" y="22235"/>
                  </a:lnTo>
                  <a:lnTo>
                    <a:pt x="1072497" y="29021"/>
                  </a:lnTo>
                  <a:lnTo>
                    <a:pt x="1077544" y="34300"/>
                  </a:lnTo>
                  <a:lnTo>
                    <a:pt x="1084470" y="37342"/>
                  </a:lnTo>
                  <a:lnTo>
                    <a:pt x="1144912" y="50518"/>
                  </a:lnTo>
                  <a:lnTo>
                    <a:pt x="1211936" y="28794"/>
                  </a:lnTo>
                  <a:lnTo>
                    <a:pt x="1224135" y="28794"/>
                  </a:lnTo>
                  <a:lnTo>
                    <a:pt x="1092584" y="116"/>
                  </a:lnTo>
                  <a:lnTo>
                    <a:pt x="1085021" y="0"/>
                  </a:lnTo>
                  <a:close/>
                </a:path>
              </a:pathLst>
            </a:custGeom>
            <a:solidFill>
              <a:srgbClr val="0070C0"/>
            </a:solidFill>
          </p:spPr>
          <p:txBody>
            <a:bodyPr wrap="square" lIns="0" tIns="0" rIns="0" bIns="0" rtlCol="0"/>
            <a:lstStyle/>
            <a:p>
              <a:endParaRPr/>
            </a:p>
          </p:txBody>
        </p:sp>
        <p:pic>
          <p:nvPicPr>
            <p:cNvPr id="14" name="object 14"/>
            <p:cNvPicPr/>
            <p:nvPr/>
          </p:nvPicPr>
          <p:blipFill>
            <a:blip r:embed="rId4" cstate="print"/>
            <a:stretch>
              <a:fillRect/>
            </a:stretch>
          </p:blipFill>
          <p:spPr>
            <a:xfrm>
              <a:off x="4526280" y="3102864"/>
              <a:ext cx="2929128" cy="673608"/>
            </a:xfrm>
            <a:prstGeom prst="rect">
              <a:avLst/>
            </a:prstGeom>
          </p:spPr>
        </p:pic>
        <p:sp>
          <p:nvSpPr>
            <p:cNvPr id="15" name="object 15"/>
            <p:cNvSpPr/>
            <p:nvPr/>
          </p:nvSpPr>
          <p:spPr>
            <a:xfrm>
              <a:off x="4569165" y="3122997"/>
              <a:ext cx="2675890" cy="483870"/>
            </a:xfrm>
            <a:custGeom>
              <a:avLst/>
              <a:gdLst/>
              <a:ahLst/>
              <a:cxnLst/>
              <a:rect l="l" t="t" r="r" b="b"/>
              <a:pathLst>
                <a:path w="2675890" h="483870">
                  <a:moveTo>
                    <a:pt x="2565608" y="423787"/>
                  </a:moveTo>
                  <a:lnTo>
                    <a:pt x="2508129" y="446659"/>
                  </a:lnTo>
                  <a:lnTo>
                    <a:pt x="2501793" y="450790"/>
                  </a:lnTo>
                  <a:lnTo>
                    <a:pt x="2497676" y="456822"/>
                  </a:lnTo>
                  <a:lnTo>
                    <a:pt x="2496122" y="463958"/>
                  </a:lnTo>
                  <a:lnTo>
                    <a:pt x="2497472" y="471402"/>
                  </a:lnTo>
                  <a:lnTo>
                    <a:pt x="2501605" y="477738"/>
                  </a:lnTo>
                  <a:lnTo>
                    <a:pt x="2507637" y="481855"/>
                  </a:lnTo>
                  <a:lnTo>
                    <a:pt x="2514772" y="483409"/>
                  </a:lnTo>
                  <a:lnTo>
                    <a:pt x="2522216" y="482058"/>
                  </a:lnTo>
                  <a:lnTo>
                    <a:pt x="2642312" y="434271"/>
                  </a:lnTo>
                  <a:lnTo>
                    <a:pt x="2635271" y="434271"/>
                  </a:lnTo>
                  <a:lnTo>
                    <a:pt x="2565608" y="423787"/>
                  </a:lnTo>
                  <a:close/>
                </a:path>
                <a:path w="2675890" h="483870">
                  <a:moveTo>
                    <a:pt x="2600736" y="409809"/>
                  </a:moveTo>
                  <a:lnTo>
                    <a:pt x="2565608" y="423787"/>
                  </a:lnTo>
                  <a:lnTo>
                    <a:pt x="2635271" y="434271"/>
                  </a:lnTo>
                  <a:lnTo>
                    <a:pt x="2635872" y="430279"/>
                  </a:lnTo>
                  <a:lnTo>
                    <a:pt x="2626182" y="430279"/>
                  </a:lnTo>
                  <a:lnTo>
                    <a:pt x="2600736" y="409809"/>
                  </a:lnTo>
                  <a:close/>
                </a:path>
                <a:path w="2675890" h="483870">
                  <a:moveTo>
                    <a:pt x="2532965" y="313554"/>
                  </a:moveTo>
                  <a:lnTo>
                    <a:pt x="2525988" y="315713"/>
                  </a:lnTo>
                  <a:lnTo>
                    <a:pt x="2520174" y="320553"/>
                  </a:lnTo>
                  <a:lnTo>
                    <a:pt x="2516693" y="327269"/>
                  </a:lnTo>
                  <a:lnTo>
                    <a:pt x="2516078" y="334546"/>
                  </a:lnTo>
                  <a:lnTo>
                    <a:pt x="2518237" y="341522"/>
                  </a:lnTo>
                  <a:lnTo>
                    <a:pt x="2523077" y="347337"/>
                  </a:lnTo>
                  <a:lnTo>
                    <a:pt x="2571277" y="386111"/>
                  </a:lnTo>
                  <a:lnTo>
                    <a:pt x="2640940" y="396595"/>
                  </a:lnTo>
                  <a:lnTo>
                    <a:pt x="2635271" y="434271"/>
                  </a:lnTo>
                  <a:lnTo>
                    <a:pt x="2642312" y="434271"/>
                  </a:lnTo>
                  <a:lnTo>
                    <a:pt x="2675509" y="421062"/>
                  </a:lnTo>
                  <a:lnTo>
                    <a:pt x="2546958" y="317649"/>
                  </a:lnTo>
                  <a:lnTo>
                    <a:pt x="2540242" y="314168"/>
                  </a:lnTo>
                  <a:lnTo>
                    <a:pt x="2532965" y="313554"/>
                  </a:lnTo>
                  <a:close/>
                </a:path>
                <a:path w="2675890" h="483870">
                  <a:moveTo>
                    <a:pt x="2631079" y="397736"/>
                  </a:moveTo>
                  <a:lnTo>
                    <a:pt x="2600736" y="409809"/>
                  </a:lnTo>
                  <a:lnTo>
                    <a:pt x="2626182" y="430279"/>
                  </a:lnTo>
                  <a:lnTo>
                    <a:pt x="2631079" y="397736"/>
                  </a:lnTo>
                  <a:close/>
                </a:path>
                <a:path w="2675890" h="483870">
                  <a:moveTo>
                    <a:pt x="2640769" y="397736"/>
                  </a:moveTo>
                  <a:lnTo>
                    <a:pt x="2631079" y="397736"/>
                  </a:lnTo>
                  <a:lnTo>
                    <a:pt x="2626182" y="430279"/>
                  </a:lnTo>
                  <a:lnTo>
                    <a:pt x="2635872" y="430279"/>
                  </a:lnTo>
                  <a:lnTo>
                    <a:pt x="2640769" y="397736"/>
                  </a:lnTo>
                  <a:close/>
                </a:path>
                <a:path w="2675890" h="483870">
                  <a:moveTo>
                    <a:pt x="5669" y="0"/>
                  </a:moveTo>
                  <a:lnTo>
                    <a:pt x="0" y="37675"/>
                  </a:lnTo>
                  <a:lnTo>
                    <a:pt x="2565608" y="423787"/>
                  </a:lnTo>
                  <a:lnTo>
                    <a:pt x="2600736" y="409809"/>
                  </a:lnTo>
                  <a:lnTo>
                    <a:pt x="2571277" y="386111"/>
                  </a:lnTo>
                  <a:lnTo>
                    <a:pt x="5669" y="0"/>
                  </a:lnTo>
                  <a:close/>
                </a:path>
                <a:path w="2675890" h="483870">
                  <a:moveTo>
                    <a:pt x="2571277" y="386111"/>
                  </a:moveTo>
                  <a:lnTo>
                    <a:pt x="2600736" y="409809"/>
                  </a:lnTo>
                  <a:lnTo>
                    <a:pt x="2631079" y="397736"/>
                  </a:lnTo>
                  <a:lnTo>
                    <a:pt x="2640769" y="397736"/>
                  </a:lnTo>
                  <a:lnTo>
                    <a:pt x="2640940" y="396595"/>
                  </a:lnTo>
                  <a:lnTo>
                    <a:pt x="2571277" y="386111"/>
                  </a:lnTo>
                  <a:close/>
                </a:path>
              </a:pathLst>
            </a:custGeom>
            <a:solidFill>
              <a:srgbClr val="FFA300"/>
            </a:solidFill>
          </p:spPr>
          <p:txBody>
            <a:bodyPr wrap="square" lIns="0" tIns="0" rIns="0" bIns="0" rtlCol="0"/>
            <a:lstStyle/>
            <a:p>
              <a:endParaRPr/>
            </a:p>
          </p:txBody>
        </p:sp>
        <p:pic>
          <p:nvPicPr>
            <p:cNvPr id="16" name="object 16"/>
            <p:cNvPicPr/>
            <p:nvPr/>
          </p:nvPicPr>
          <p:blipFill>
            <a:blip r:embed="rId5" cstate="print"/>
            <a:stretch>
              <a:fillRect/>
            </a:stretch>
          </p:blipFill>
          <p:spPr>
            <a:xfrm>
              <a:off x="5952744" y="3575304"/>
              <a:ext cx="1502663" cy="420624"/>
            </a:xfrm>
            <a:prstGeom prst="rect">
              <a:avLst/>
            </a:prstGeom>
          </p:spPr>
        </p:pic>
        <p:sp>
          <p:nvSpPr>
            <p:cNvPr id="17" name="object 17"/>
            <p:cNvSpPr/>
            <p:nvPr/>
          </p:nvSpPr>
          <p:spPr>
            <a:xfrm>
              <a:off x="5995283" y="3649240"/>
              <a:ext cx="1249680" cy="190500"/>
            </a:xfrm>
            <a:custGeom>
              <a:avLst/>
              <a:gdLst/>
              <a:ahLst/>
              <a:cxnLst/>
              <a:rect l="l" t="t" r="r" b="b"/>
              <a:pathLst>
                <a:path w="1249679" h="190500">
                  <a:moveTo>
                    <a:pt x="1139966" y="126765"/>
                  </a:moveTo>
                  <a:lnTo>
                    <a:pt x="1084272" y="153692"/>
                  </a:lnTo>
                  <a:lnTo>
                    <a:pt x="1078248" y="158268"/>
                  </a:lnTo>
                  <a:lnTo>
                    <a:pt x="1074574" y="164579"/>
                  </a:lnTo>
                  <a:lnTo>
                    <a:pt x="1073534" y="171807"/>
                  </a:lnTo>
                  <a:lnTo>
                    <a:pt x="1075414" y="179134"/>
                  </a:lnTo>
                  <a:lnTo>
                    <a:pt x="1079989" y="185159"/>
                  </a:lnTo>
                  <a:lnTo>
                    <a:pt x="1086300" y="188834"/>
                  </a:lnTo>
                  <a:lnTo>
                    <a:pt x="1093529" y="189874"/>
                  </a:lnTo>
                  <a:lnTo>
                    <a:pt x="1100856" y="187994"/>
                  </a:lnTo>
                  <a:lnTo>
                    <a:pt x="1216180" y="132236"/>
                  </a:lnTo>
                  <a:lnTo>
                    <a:pt x="1210217" y="132236"/>
                  </a:lnTo>
                  <a:lnTo>
                    <a:pt x="1139966" y="126765"/>
                  </a:lnTo>
                  <a:close/>
                </a:path>
                <a:path w="1249679" h="190500">
                  <a:moveTo>
                    <a:pt x="1174003" y="110308"/>
                  </a:moveTo>
                  <a:lnTo>
                    <a:pt x="1139966" y="126765"/>
                  </a:lnTo>
                  <a:lnTo>
                    <a:pt x="1210217" y="132236"/>
                  </a:lnTo>
                  <a:lnTo>
                    <a:pt x="1210476" y="128904"/>
                  </a:lnTo>
                  <a:lnTo>
                    <a:pt x="1200849" y="128904"/>
                  </a:lnTo>
                  <a:lnTo>
                    <a:pt x="1174003" y="110308"/>
                  </a:lnTo>
                  <a:close/>
                </a:path>
                <a:path w="1249679" h="190500">
                  <a:moveTo>
                    <a:pt x="1099515" y="19152"/>
                  </a:moveTo>
                  <a:lnTo>
                    <a:pt x="1092711" y="21805"/>
                  </a:lnTo>
                  <a:lnTo>
                    <a:pt x="1087258" y="27048"/>
                  </a:lnTo>
                  <a:lnTo>
                    <a:pt x="1084267" y="33996"/>
                  </a:lnTo>
                  <a:lnTo>
                    <a:pt x="1084175" y="41298"/>
                  </a:lnTo>
                  <a:lnTo>
                    <a:pt x="1086828" y="48103"/>
                  </a:lnTo>
                  <a:lnTo>
                    <a:pt x="1092071" y="53555"/>
                  </a:lnTo>
                  <a:lnTo>
                    <a:pt x="1142924" y="88780"/>
                  </a:lnTo>
                  <a:lnTo>
                    <a:pt x="1213175" y="94251"/>
                  </a:lnTo>
                  <a:lnTo>
                    <a:pt x="1210217" y="132236"/>
                  </a:lnTo>
                  <a:lnTo>
                    <a:pt x="1216180" y="132236"/>
                  </a:lnTo>
                  <a:lnTo>
                    <a:pt x="1249390" y="116179"/>
                  </a:lnTo>
                  <a:lnTo>
                    <a:pt x="1113765" y="22236"/>
                  </a:lnTo>
                  <a:lnTo>
                    <a:pt x="1106817" y="19244"/>
                  </a:lnTo>
                  <a:lnTo>
                    <a:pt x="1099515" y="19152"/>
                  </a:lnTo>
                  <a:close/>
                </a:path>
                <a:path w="1249679" h="190500">
                  <a:moveTo>
                    <a:pt x="1203405" y="96093"/>
                  </a:moveTo>
                  <a:lnTo>
                    <a:pt x="1174003" y="110308"/>
                  </a:lnTo>
                  <a:lnTo>
                    <a:pt x="1200849" y="128904"/>
                  </a:lnTo>
                  <a:lnTo>
                    <a:pt x="1203405" y="96093"/>
                  </a:lnTo>
                  <a:close/>
                </a:path>
                <a:path w="1249679" h="190500">
                  <a:moveTo>
                    <a:pt x="1213031" y="96093"/>
                  </a:moveTo>
                  <a:lnTo>
                    <a:pt x="1203405" y="96093"/>
                  </a:lnTo>
                  <a:lnTo>
                    <a:pt x="1200849" y="128904"/>
                  </a:lnTo>
                  <a:lnTo>
                    <a:pt x="1210476" y="128904"/>
                  </a:lnTo>
                  <a:lnTo>
                    <a:pt x="1213031" y="96093"/>
                  </a:lnTo>
                  <a:close/>
                </a:path>
                <a:path w="1249679" h="190500">
                  <a:moveTo>
                    <a:pt x="2957" y="0"/>
                  </a:moveTo>
                  <a:lnTo>
                    <a:pt x="0" y="37984"/>
                  </a:lnTo>
                  <a:lnTo>
                    <a:pt x="1139966" y="126765"/>
                  </a:lnTo>
                  <a:lnTo>
                    <a:pt x="1174003" y="110308"/>
                  </a:lnTo>
                  <a:lnTo>
                    <a:pt x="1142924" y="88780"/>
                  </a:lnTo>
                  <a:lnTo>
                    <a:pt x="2957" y="0"/>
                  </a:lnTo>
                  <a:close/>
                </a:path>
                <a:path w="1249679" h="190500">
                  <a:moveTo>
                    <a:pt x="1142924" y="88780"/>
                  </a:moveTo>
                  <a:lnTo>
                    <a:pt x="1174003" y="110308"/>
                  </a:lnTo>
                  <a:lnTo>
                    <a:pt x="1203405" y="96093"/>
                  </a:lnTo>
                  <a:lnTo>
                    <a:pt x="1213031" y="96093"/>
                  </a:lnTo>
                  <a:lnTo>
                    <a:pt x="1213175" y="94251"/>
                  </a:lnTo>
                  <a:lnTo>
                    <a:pt x="1142924" y="88780"/>
                  </a:lnTo>
                  <a:close/>
                </a:path>
              </a:pathLst>
            </a:custGeom>
            <a:solidFill>
              <a:srgbClr val="0070C0"/>
            </a:solidFill>
          </p:spPr>
          <p:txBody>
            <a:bodyPr wrap="square" lIns="0" tIns="0" rIns="0" bIns="0" rtlCol="0"/>
            <a:lstStyle/>
            <a:p>
              <a:endParaRPr/>
            </a:p>
          </p:txBody>
        </p:sp>
        <p:pic>
          <p:nvPicPr>
            <p:cNvPr id="18" name="object 18"/>
            <p:cNvPicPr/>
            <p:nvPr/>
          </p:nvPicPr>
          <p:blipFill>
            <a:blip r:embed="rId6" cstate="print"/>
            <a:stretch>
              <a:fillRect/>
            </a:stretch>
          </p:blipFill>
          <p:spPr>
            <a:xfrm>
              <a:off x="4523232" y="3093720"/>
              <a:ext cx="2932175" cy="1219199"/>
            </a:xfrm>
            <a:prstGeom prst="rect">
              <a:avLst/>
            </a:prstGeom>
          </p:spPr>
        </p:pic>
        <p:sp>
          <p:nvSpPr>
            <p:cNvPr id="19" name="object 19"/>
            <p:cNvSpPr/>
            <p:nvPr/>
          </p:nvSpPr>
          <p:spPr>
            <a:xfrm>
              <a:off x="4565632" y="3115876"/>
              <a:ext cx="2679065" cy="996950"/>
            </a:xfrm>
            <a:custGeom>
              <a:avLst/>
              <a:gdLst/>
              <a:ahLst/>
              <a:cxnLst/>
              <a:rect l="l" t="t" r="r" b="b"/>
              <a:pathLst>
                <a:path w="2679065" h="996950">
                  <a:moveTo>
                    <a:pt x="2570625" y="947689"/>
                  </a:moveTo>
                  <a:lnTo>
                    <a:pt x="2509845" y="959204"/>
                  </a:lnTo>
                  <a:lnTo>
                    <a:pt x="2494674" y="981467"/>
                  </a:lnTo>
                  <a:lnTo>
                    <a:pt x="2497525" y="988474"/>
                  </a:lnTo>
                  <a:lnTo>
                    <a:pt x="2502663" y="993664"/>
                  </a:lnTo>
                  <a:lnTo>
                    <a:pt x="2509372" y="996548"/>
                  </a:lnTo>
                  <a:lnTo>
                    <a:pt x="2516936" y="996638"/>
                  </a:lnTo>
                  <a:lnTo>
                    <a:pt x="2650961" y="971249"/>
                  </a:lnTo>
                  <a:lnTo>
                    <a:pt x="2637047" y="971249"/>
                  </a:lnTo>
                  <a:lnTo>
                    <a:pt x="2570625" y="947689"/>
                  </a:lnTo>
                  <a:close/>
                </a:path>
                <a:path w="2679065" h="996950">
                  <a:moveTo>
                    <a:pt x="2607771" y="940652"/>
                  </a:moveTo>
                  <a:lnTo>
                    <a:pt x="2570625" y="947689"/>
                  </a:lnTo>
                  <a:lnTo>
                    <a:pt x="2637047" y="971249"/>
                  </a:lnTo>
                  <a:lnTo>
                    <a:pt x="2639053" y="965591"/>
                  </a:lnTo>
                  <a:lnTo>
                    <a:pt x="2628856" y="965591"/>
                  </a:lnTo>
                  <a:lnTo>
                    <a:pt x="2607771" y="940652"/>
                  </a:lnTo>
                  <a:close/>
                </a:path>
                <a:path w="2679065" h="996950">
                  <a:moveTo>
                    <a:pt x="2559557" y="833259"/>
                  </a:moveTo>
                  <a:lnTo>
                    <a:pt x="2552298" y="834051"/>
                  </a:lnTo>
                  <a:lnTo>
                    <a:pt x="2545669" y="837695"/>
                  </a:lnTo>
                  <a:lnTo>
                    <a:pt x="2540973" y="843626"/>
                  </a:lnTo>
                  <a:lnTo>
                    <a:pt x="2538985" y="850653"/>
                  </a:lnTo>
                  <a:lnTo>
                    <a:pt x="2539776" y="857913"/>
                  </a:lnTo>
                  <a:lnTo>
                    <a:pt x="2543421" y="864542"/>
                  </a:lnTo>
                  <a:lnTo>
                    <a:pt x="2583361" y="911782"/>
                  </a:lnTo>
                  <a:lnTo>
                    <a:pt x="2649782" y="935341"/>
                  </a:lnTo>
                  <a:lnTo>
                    <a:pt x="2637047" y="971249"/>
                  </a:lnTo>
                  <a:lnTo>
                    <a:pt x="2650961" y="971249"/>
                  </a:lnTo>
                  <a:lnTo>
                    <a:pt x="2679037" y="965930"/>
                  </a:lnTo>
                  <a:lnTo>
                    <a:pt x="2572515" y="839943"/>
                  </a:lnTo>
                  <a:lnTo>
                    <a:pt x="2566584" y="835247"/>
                  </a:lnTo>
                  <a:lnTo>
                    <a:pt x="2559557" y="833259"/>
                  </a:lnTo>
                  <a:close/>
                </a:path>
                <a:path w="2679065" h="996950">
                  <a:moveTo>
                    <a:pt x="2639858" y="934573"/>
                  </a:moveTo>
                  <a:lnTo>
                    <a:pt x="2607771" y="940652"/>
                  </a:lnTo>
                  <a:lnTo>
                    <a:pt x="2628856" y="965591"/>
                  </a:lnTo>
                  <a:lnTo>
                    <a:pt x="2639858" y="934573"/>
                  </a:lnTo>
                  <a:close/>
                </a:path>
                <a:path w="2679065" h="996950">
                  <a:moveTo>
                    <a:pt x="2647619" y="934573"/>
                  </a:moveTo>
                  <a:lnTo>
                    <a:pt x="2639858" y="934573"/>
                  </a:lnTo>
                  <a:lnTo>
                    <a:pt x="2628856" y="965591"/>
                  </a:lnTo>
                  <a:lnTo>
                    <a:pt x="2639053" y="965591"/>
                  </a:lnTo>
                  <a:lnTo>
                    <a:pt x="2649782" y="935341"/>
                  </a:lnTo>
                  <a:lnTo>
                    <a:pt x="2647619" y="934573"/>
                  </a:lnTo>
                  <a:close/>
                </a:path>
                <a:path w="2679065" h="996950">
                  <a:moveTo>
                    <a:pt x="12735" y="0"/>
                  </a:moveTo>
                  <a:lnTo>
                    <a:pt x="0" y="35909"/>
                  </a:lnTo>
                  <a:lnTo>
                    <a:pt x="2570625" y="947689"/>
                  </a:lnTo>
                  <a:lnTo>
                    <a:pt x="2607771" y="940652"/>
                  </a:lnTo>
                  <a:lnTo>
                    <a:pt x="2583361" y="911782"/>
                  </a:lnTo>
                  <a:lnTo>
                    <a:pt x="12735" y="0"/>
                  </a:lnTo>
                  <a:close/>
                </a:path>
                <a:path w="2679065" h="996950">
                  <a:moveTo>
                    <a:pt x="2583361" y="911782"/>
                  </a:moveTo>
                  <a:lnTo>
                    <a:pt x="2607771" y="940652"/>
                  </a:lnTo>
                  <a:lnTo>
                    <a:pt x="2639858" y="934573"/>
                  </a:lnTo>
                  <a:lnTo>
                    <a:pt x="2647619" y="934573"/>
                  </a:lnTo>
                  <a:lnTo>
                    <a:pt x="2583361" y="911782"/>
                  </a:lnTo>
                  <a:close/>
                </a:path>
              </a:pathLst>
            </a:custGeom>
            <a:solidFill>
              <a:srgbClr val="FFA300"/>
            </a:solidFill>
          </p:spPr>
          <p:txBody>
            <a:bodyPr wrap="square" lIns="0" tIns="0" rIns="0" bIns="0" rtlCol="0"/>
            <a:lstStyle/>
            <a:p>
              <a:endParaRPr/>
            </a:p>
          </p:txBody>
        </p:sp>
        <p:pic>
          <p:nvPicPr>
            <p:cNvPr id="20" name="object 20"/>
            <p:cNvPicPr/>
            <p:nvPr/>
          </p:nvPicPr>
          <p:blipFill>
            <a:blip r:embed="rId7" cstate="print"/>
            <a:stretch>
              <a:fillRect/>
            </a:stretch>
          </p:blipFill>
          <p:spPr>
            <a:xfrm>
              <a:off x="5946648" y="3630168"/>
              <a:ext cx="1475231" cy="926591"/>
            </a:xfrm>
            <a:prstGeom prst="rect">
              <a:avLst/>
            </a:prstGeom>
          </p:spPr>
        </p:pic>
        <p:sp>
          <p:nvSpPr>
            <p:cNvPr id="21" name="object 21"/>
            <p:cNvSpPr/>
            <p:nvPr/>
          </p:nvSpPr>
          <p:spPr>
            <a:xfrm>
              <a:off x="5987685" y="3651484"/>
              <a:ext cx="1221740" cy="679450"/>
            </a:xfrm>
            <a:custGeom>
              <a:avLst/>
              <a:gdLst/>
              <a:ahLst/>
              <a:cxnLst/>
              <a:rect l="l" t="t" r="r" b="b"/>
              <a:pathLst>
                <a:path w="1221740" h="679450">
                  <a:moveTo>
                    <a:pt x="1117406" y="639156"/>
                  </a:moveTo>
                  <a:lnTo>
                    <a:pt x="1055574" y="641097"/>
                  </a:lnTo>
                  <a:lnTo>
                    <a:pt x="1037131" y="660735"/>
                  </a:lnTo>
                  <a:lnTo>
                    <a:pt x="1038860" y="668100"/>
                  </a:lnTo>
                  <a:lnTo>
                    <a:pt x="1043131" y="674024"/>
                  </a:lnTo>
                  <a:lnTo>
                    <a:pt x="1049311" y="677914"/>
                  </a:lnTo>
                  <a:lnTo>
                    <a:pt x="1056769" y="679178"/>
                  </a:lnTo>
                  <a:lnTo>
                    <a:pt x="1221671" y="674002"/>
                  </a:lnTo>
                  <a:lnTo>
                    <a:pt x="1220901" y="672735"/>
                  </a:lnTo>
                  <a:lnTo>
                    <a:pt x="1179356" y="672735"/>
                  </a:lnTo>
                  <a:lnTo>
                    <a:pt x="1117406" y="639156"/>
                  </a:lnTo>
                  <a:close/>
                </a:path>
                <a:path w="1221740" h="679450">
                  <a:moveTo>
                    <a:pt x="1155194" y="637971"/>
                  </a:moveTo>
                  <a:lnTo>
                    <a:pt x="1117406" y="639156"/>
                  </a:lnTo>
                  <a:lnTo>
                    <a:pt x="1179356" y="672735"/>
                  </a:lnTo>
                  <a:lnTo>
                    <a:pt x="1183072" y="665880"/>
                  </a:lnTo>
                  <a:lnTo>
                    <a:pt x="1172152" y="665880"/>
                  </a:lnTo>
                  <a:lnTo>
                    <a:pt x="1155194" y="637971"/>
                  </a:lnTo>
                  <a:close/>
                </a:path>
                <a:path w="1221740" h="679450">
                  <a:moveTo>
                    <a:pt x="1116938" y="524050"/>
                  </a:moveTo>
                  <a:lnTo>
                    <a:pt x="1109823" y="526622"/>
                  </a:lnTo>
                  <a:lnTo>
                    <a:pt x="1104264" y="531752"/>
                  </a:lnTo>
                  <a:lnTo>
                    <a:pt x="1101209" y="538385"/>
                  </a:lnTo>
                  <a:lnTo>
                    <a:pt x="1100865" y="545680"/>
                  </a:lnTo>
                  <a:lnTo>
                    <a:pt x="1103436" y="552794"/>
                  </a:lnTo>
                  <a:lnTo>
                    <a:pt x="1135561" y="605661"/>
                  </a:lnTo>
                  <a:lnTo>
                    <a:pt x="1197512" y="639240"/>
                  </a:lnTo>
                  <a:lnTo>
                    <a:pt x="1179356" y="672735"/>
                  </a:lnTo>
                  <a:lnTo>
                    <a:pt x="1220901" y="672735"/>
                  </a:lnTo>
                  <a:lnTo>
                    <a:pt x="1135995" y="533010"/>
                  </a:lnTo>
                  <a:lnTo>
                    <a:pt x="1130866" y="527450"/>
                  </a:lnTo>
                  <a:lnTo>
                    <a:pt x="1124232" y="524395"/>
                  </a:lnTo>
                  <a:lnTo>
                    <a:pt x="1116938" y="524050"/>
                  </a:lnTo>
                  <a:close/>
                </a:path>
                <a:path w="1221740" h="679450">
                  <a:moveTo>
                    <a:pt x="1187834" y="636946"/>
                  </a:moveTo>
                  <a:lnTo>
                    <a:pt x="1155194" y="637971"/>
                  </a:lnTo>
                  <a:lnTo>
                    <a:pt x="1172152" y="665880"/>
                  </a:lnTo>
                  <a:lnTo>
                    <a:pt x="1187834" y="636946"/>
                  </a:lnTo>
                  <a:close/>
                </a:path>
                <a:path w="1221740" h="679450">
                  <a:moveTo>
                    <a:pt x="1193280" y="636946"/>
                  </a:moveTo>
                  <a:lnTo>
                    <a:pt x="1187834" y="636946"/>
                  </a:lnTo>
                  <a:lnTo>
                    <a:pt x="1172152" y="665880"/>
                  </a:lnTo>
                  <a:lnTo>
                    <a:pt x="1183072" y="665880"/>
                  </a:lnTo>
                  <a:lnTo>
                    <a:pt x="1197512" y="639240"/>
                  </a:lnTo>
                  <a:lnTo>
                    <a:pt x="1193280" y="636946"/>
                  </a:lnTo>
                  <a:close/>
                </a:path>
                <a:path w="1221740" h="679450">
                  <a:moveTo>
                    <a:pt x="18154" y="0"/>
                  </a:moveTo>
                  <a:lnTo>
                    <a:pt x="0" y="33496"/>
                  </a:lnTo>
                  <a:lnTo>
                    <a:pt x="1117406" y="639156"/>
                  </a:lnTo>
                  <a:lnTo>
                    <a:pt x="1155194" y="637971"/>
                  </a:lnTo>
                  <a:lnTo>
                    <a:pt x="1135561" y="605661"/>
                  </a:lnTo>
                  <a:lnTo>
                    <a:pt x="18154" y="0"/>
                  </a:lnTo>
                  <a:close/>
                </a:path>
                <a:path w="1221740" h="679450">
                  <a:moveTo>
                    <a:pt x="1135561" y="605661"/>
                  </a:moveTo>
                  <a:lnTo>
                    <a:pt x="1155194" y="637971"/>
                  </a:lnTo>
                  <a:lnTo>
                    <a:pt x="1187834" y="636946"/>
                  </a:lnTo>
                  <a:lnTo>
                    <a:pt x="1193280" y="636946"/>
                  </a:lnTo>
                  <a:lnTo>
                    <a:pt x="1135561" y="605661"/>
                  </a:lnTo>
                  <a:close/>
                </a:path>
              </a:pathLst>
            </a:custGeom>
            <a:solidFill>
              <a:srgbClr val="0070C0"/>
            </a:solidFill>
          </p:spPr>
          <p:txBody>
            <a:bodyPr wrap="square" lIns="0" tIns="0" rIns="0" bIns="0" rtlCol="0"/>
            <a:lstStyle/>
            <a:p>
              <a:endParaRPr/>
            </a:p>
          </p:txBody>
        </p:sp>
      </p:grpSp>
      <p:grpSp>
        <p:nvGrpSpPr>
          <p:cNvPr id="22" name="object 22"/>
          <p:cNvGrpSpPr/>
          <p:nvPr/>
        </p:nvGrpSpPr>
        <p:grpSpPr>
          <a:xfrm>
            <a:off x="8430768" y="5495544"/>
            <a:ext cx="347980" cy="981710"/>
            <a:chOff x="6906768" y="5495544"/>
            <a:chExt cx="347980" cy="981710"/>
          </a:xfrm>
        </p:grpSpPr>
        <p:pic>
          <p:nvPicPr>
            <p:cNvPr id="23" name="object 23"/>
            <p:cNvPicPr/>
            <p:nvPr/>
          </p:nvPicPr>
          <p:blipFill>
            <a:blip r:embed="rId8" cstate="print"/>
            <a:stretch>
              <a:fillRect/>
            </a:stretch>
          </p:blipFill>
          <p:spPr>
            <a:xfrm>
              <a:off x="6906768" y="5495544"/>
              <a:ext cx="347472" cy="371856"/>
            </a:xfrm>
            <a:prstGeom prst="rect">
              <a:avLst/>
            </a:prstGeom>
          </p:spPr>
        </p:pic>
        <p:sp>
          <p:nvSpPr>
            <p:cNvPr id="24" name="object 24"/>
            <p:cNvSpPr/>
            <p:nvPr/>
          </p:nvSpPr>
          <p:spPr>
            <a:xfrm>
              <a:off x="6953608" y="5644968"/>
              <a:ext cx="255904" cy="154940"/>
            </a:xfrm>
            <a:custGeom>
              <a:avLst/>
              <a:gdLst/>
              <a:ahLst/>
              <a:cxnLst/>
              <a:rect l="l" t="t" r="r" b="b"/>
              <a:pathLst>
                <a:path w="255904" h="154939">
                  <a:moveTo>
                    <a:pt x="15361" y="0"/>
                  </a:moveTo>
                  <a:lnTo>
                    <a:pt x="12587" y="2801"/>
                  </a:lnTo>
                  <a:lnTo>
                    <a:pt x="10181" y="5648"/>
                  </a:lnTo>
                  <a:lnTo>
                    <a:pt x="8147" y="8534"/>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25" name="object 25"/>
            <p:cNvSpPr/>
            <p:nvPr/>
          </p:nvSpPr>
          <p:spPr>
            <a:xfrm>
              <a:off x="6953638" y="5519329"/>
              <a:ext cx="255904" cy="158115"/>
            </a:xfrm>
            <a:custGeom>
              <a:avLst/>
              <a:gdLst/>
              <a:ahLst/>
              <a:cxnLst/>
              <a:rect l="l" t="t" r="r" b="b"/>
              <a:pathLst>
                <a:path w="255904" h="158114">
                  <a:moveTo>
                    <a:pt x="255639" y="0"/>
                  </a:moveTo>
                  <a:lnTo>
                    <a:pt x="187680" y="3346"/>
                  </a:lnTo>
                  <a:lnTo>
                    <a:pt x="126613" y="12790"/>
                  </a:lnTo>
                  <a:lnTo>
                    <a:pt x="74875" y="27439"/>
                  </a:lnTo>
                  <a:lnTo>
                    <a:pt x="34902" y="46400"/>
                  </a:lnTo>
                  <a:lnTo>
                    <a:pt x="0" y="93684"/>
                  </a:lnTo>
                  <a:lnTo>
                    <a:pt x="0" y="157593"/>
                  </a:lnTo>
                  <a:lnTo>
                    <a:pt x="9131" y="132688"/>
                  </a:lnTo>
                  <a:lnTo>
                    <a:pt x="34902" y="110309"/>
                  </a:lnTo>
                  <a:lnTo>
                    <a:pt x="74875" y="91349"/>
                  </a:lnTo>
                  <a:lnTo>
                    <a:pt x="126613" y="76700"/>
                  </a:lnTo>
                  <a:lnTo>
                    <a:pt x="187680" y="67256"/>
                  </a:lnTo>
                  <a:lnTo>
                    <a:pt x="255639" y="63910"/>
                  </a:lnTo>
                  <a:lnTo>
                    <a:pt x="255639" y="0"/>
                  </a:lnTo>
                  <a:close/>
                </a:path>
              </a:pathLst>
            </a:custGeom>
            <a:solidFill>
              <a:srgbClr val="AA23CD"/>
            </a:solidFill>
          </p:spPr>
          <p:txBody>
            <a:bodyPr wrap="square" lIns="0" tIns="0" rIns="0" bIns="0" rtlCol="0"/>
            <a:lstStyle/>
            <a:p>
              <a:endParaRPr/>
            </a:p>
          </p:txBody>
        </p:sp>
        <p:sp>
          <p:nvSpPr>
            <p:cNvPr id="26" name="object 26"/>
            <p:cNvSpPr/>
            <p:nvPr/>
          </p:nvSpPr>
          <p:spPr>
            <a:xfrm>
              <a:off x="6953639" y="5519329"/>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27" name="object 27"/>
            <p:cNvPicPr/>
            <p:nvPr/>
          </p:nvPicPr>
          <p:blipFill>
            <a:blip r:embed="rId9" cstate="print"/>
            <a:stretch>
              <a:fillRect/>
            </a:stretch>
          </p:blipFill>
          <p:spPr>
            <a:xfrm>
              <a:off x="6906768" y="5800344"/>
              <a:ext cx="347472" cy="371856"/>
            </a:xfrm>
            <a:prstGeom prst="rect">
              <a:avLst/>
            </a:prstGeom>
          </p:spPr>
        </p:pic>
        <p:sp>
          <p:nvSpPr>
            <p:cNvPr id="28" name="object 28"/>
            <p:cNvSpPr/>
            <p:nvPr/>
          </p:nvSpPr>
          <p:spPr>
            <a:xfrm>
              <a:off x="6953608" y="5948675"/>
              <a:ext cx="255904" cy="154940"/>
            </a:xfrm>
            <a:custGeom>
              <a:avLst/>
              <a:gdLst/>
              <a:ahLst/>
              <a:cxnLst/>
              <a:rect l="l" t="t" r="r" b="b"/>
              <a:pathLst>
                <a:path w="255904" h="154939">
                  <a:moveTo>
                    <a:pt x="15361" y="0"/>
                  </a:moveTo>
                  <a:lnTo>
                    <a:pt x="12587" y="2800"/>
                  </a:lnTo>
                  <a:lnTo>
                    <a:pt x="10181" y="5648"/>
                  </a:lnTo>
                  <a:lnTo>
                    <a:pt x="8147" y="8534"/>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4"/>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29" name="object 29"/>
            <p:cNvSpPr/>
            <p:nvPr/>
          </p:nvSpPr>
          <p:spPr>
            <a:xfrm>
              <a:off x="6953638" y="5823036"/>
              <a:ext cx="255904" cy="158115"/>
            </a:xfrm>
            <a:custGeom>
              <a:avLst/>
              <a:gdLst/>
              <a:ahLst/>
              <a:cxnLst/>
              <a:rect l="l" t="t" r="r" b="b"/>
              <a:pathLst>
                <a:path w="255904" h="158114">
                  <a:moveTo>
                    <a:pt x="255639" y="0"/>
                  </a:moveTo>
                  <a:lnTo>
                    <a:pt x="187680" y="3346"/>
                  </a:lnTo>
                  <a:lnTo>
                    <a:pt x="126613" y="12790"/>
                  </a:lnTo>
                  <a:lnTo>
                    <a:pt x="74875" y="27439"/>
                  </a:lnTo>
                  <a:lnTo>
                    <a:pt x="34902" y="46399"/>
                  </a:lnTo>
                  <a:lnTo>
                    <a:pt x="0" y="93683"/>
                  </a:lnTo>
                  <a:lnTo>
                    <a:pt x="0" y="157593"/>
                  </a:lnTo>
                  <a:lnTo>
                    <a:pt x="9131" y="132688"/>
                  </a:lnTo>
                  <a:lnTo>
                    <a:pt x="34902" y="110309"/>
                  </a:lnTo>
                  <a:lnTo>
                    <a:pt x="74875" y="91348"/>
                  </a:lnTo>
                  <a:lnTo>
                    <a:pt x="126613" y="76700"/>
                  </a:lnTo>
                  <a:lnTo>
                    <a:pt x="187680" y="67256"/>
                  </a:lnTo>
                  <a:lnTo>
                    <a:pt x="255639" y="63909"/>
                  </a:lnTo>
                  <a:lnTo>
                    <a:pt x="255639" y="0"/>
                  </a:lnTo>
                  <a:close/>
                </a:path>
              </a:pathLst>
            </a:custGeom>
            <a:solidFill>
              <a:srgbClr val="AA23CD"/>
            </a:solidFill>
          </p:spPr>
          <p:txBody>
            <a:bodyPr wrap="square" lIns="0" tIns="0" rIns="0" bIns="0" rtlCol="0"/>
            <a:lstStyle/>
            <a:p>
              <a:endParaRPr/>
            </a:p>
          </p:txBody>
        </p:sp>
        <p:sp>
          <p:nvSpPr>
            <p:cNvPr id="30" name="object 30"/>
            <p:cNvSpPr/>
            <p:nvPr/>
          </p:nvSpPr>
          <p:spPr>
            <a:xfrm>
              <a:off x="6953639" y="5823036"/>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pic>
          <p:nvPicPr>
            <p:cNvPr id="31" name="object 31"/>
            <p:cNvPicPr/>
            <p:nvPr/>
          </p:nvPicPr>
          <p:blipFill>
            <a:blip r:embed="rId10" cstate="print"/>
            <a:stretch>
              <a:fillRect/>
            </a:stretch>
          </p:blipFill>
          <p:spPr>
            <a:xfrm>
              <a:off x="6906768" y="6102095"/>
              <a:ext cx="347472" cy="374904"/>
            </a:xfrm>
            <a:prstGeom prst="rect">
              <a:avLst/>
            </a:prstGeom>
          </p:spPr>
        </p:pic>
        <p:sp>
          <p:nvSpPr>
            <p:cNvPr id="32" name="object 32"/>
            <p:cNvSpPr/>
            <p:nvPr/>
          </p:nvSpPr>
          <p:spPr>
            <a:xfrm>
              <a:off x="6953608" y="6252381"/>
              <a:ext cx="255904" cy="154940"/>
            </a:xfrm>
            <a:custGeom>
              <a:avLst/>
              <a:gdLst/>
              <a:ahLst/>
              <a:cxnLst/>
              <a:rect l="l" t="t" r="r" b="b"/>
              <a:pathLst>
                <a:path w="255904" h="154939">
                  <a:moveTo>
                    <a:pt x="15361" y="0"/>
                  </a:moveTo>
                  <a:lnTo>
                    <a:pt x="12587" y="2800"/>
                  </a:lnTo>
                  <a:lnTo>
                    <a:pt x="10181" y="5648"/>
                  </a:lnTo>
                  <a:lnTo>
                    <a:pt x="8147" y="8533"/>
                  </a:lnTo>
                  <a:lnTo>
                    <a:pt x="0" y="33484"/>
                  </a:lnTo>
                  <a:lnTo>
                    <a:pt x="9685" y="57514"/>
                  </a:lnTo>
                  <a:lnTo>
                    <a:pt x="35454" y="79534"/>
                  </a:lnTo>
                  <a:lnTo>
                    <a:pt x="75556" y="98458"/>
                  </a:lnTo>
                  <a:lnTo>
                    <a:pt x="128241" y="113197"/>
                  </a:lnTo>
                  <a:lnTo>
                    <a:pt x="191759" y="122663"/>
                  </a:lnTo>
                  <a:lnTo>
                    <a:pt x="191759" y="154618"/>
                  </a:lnTo>
                  <a:lnTo>
                    <a:pt x="255669" y="93683"/>
                  </a:lnTo>
                  <a:lnTo>
                    <a:pt x="191759" y="26799"/>
                  </a:lnTo>
                  <a:lnTo>
                    <a:pt x="191759" y="58753"/>
                  </a:lnTo>
                  <a:lnTo>
                    <a:pt x="133799" y="50399"/>
                  </a:lnTo>
                  <a:lnTo>
                    <a:pt x="83730" y="37372"/>
                  </a:lnTo>
                  <a:lnTo>
                    <a:pt x="43576" y="20348"/>
                  </a:lnTo>
                  <a:lnTo>
                    <a:pt x="15361" y="0"/>
                  </a:lnTo>
                  <a:close/>
                </a:path>
              </a:pathLst>
            </a:custGeom>
            <a:solidFill>
              <a:srgbClr val="D32CFF"/>
            </a:solidFill>
          </p:spPr>
          <p:txBody>
            <a:bodyPr wrap="square" lIns="0" tIns="0" rIns="0" bIns="0" rtlCol="0"/>
            <a:lstStyle/>
            <a:p>
              <a:endParaRPr/>
            </a:p>
          </p:txBody>
        </p:sp>
        <p:sp>
          <p:nvSpPr>
            <p:cNvPr id="33" name="object 33"/>
            <p:cNvSpPr/>
            <p:nvPr/>
          </p:nvSpPr>
          <p:spPr>
            <a:xfrm>
              <a:off x="6953638" y="6126742"/>
              <a:ext cx="255904" cy="158115"/>
            </a:xfrm>
            <a:custGeom>
              <a:avLst/>
              <a:gdLst/>
              <a:ahLst/>
              <a:cxnLst/>
              <a:rect l="l" t="t" r="r" b="b"/>
              <a:pathLst>
                <a:path w="255904" h="158114">
                  <a:moveTo>
                    <a:pt x="255639" y="0"/>
                  </a:moveTo>
                  <a:lnTo>
                    <a:pt x="187680" y="3346"/>
                  </a:lnTo>
                  <a:lnTo>
                    <a:pt x="126613" y="12790"/>
                  </a:lnTo>
                  <a:lnTo>
                    <a:pt x="74875" y="27439"/>
                  </a:lnTo>
                  <a:lnTo>
                    <a:pt x="34902" y="46399"/>
                  </a:lnTo>
                  <a:lnTo>
                    <a:pt x="0" y="93683"/>
                  </a:lnTo>
                  <a:lnTo>
                    <a:pt x="0" y="157593"/>
                  </a:lnTo>
                  <a:lnTo>
                    <a:pt x="9131" y="132688"/>
                  </a:lnTo>
                  <a:lnTo>
                    <a:pt x="34902" y="110309"/>
                  </a:lnTo>
                  <a:lnTo>
                    <a:pt x="74875" y="91348"/>
                  </a:lnTo>
                  <a:lnTo>
                    <a:pt x="126613" y="76700"/>
                  </a:lnTo>
                  <a:lnTo>
                    <a:pt x="187680" y="67256"/>
                  </a:lnTo>
                  <a:lnTo>
                    <a:pt x="255639" y="63909"/>
                  </a:lnTo>
                  <a:lnTo>
                    <a:pt x="255639" y="0"/>
                  </a:lnTo>
                  <a:close/>
                </a:path>
              </a:pathLst>
            </a:custGeom>
            <a:solidFill>
              <a:srgbClr val="AA23CD"/>
            </a:solidFill>
          </p:spPr>
          <p:txBody>
            <a:bodyPr wrap="square" lIns="0" tIns="0" rIns="0" bIns="0" rtlCol="0"/>
            <a:lstStyle/>
            <a:p>
              <a:endParaRPr/>
            </a:p>
          </p:txBody>
        </p:sp>
        <p:sp>
          <p:nvSpPr>
            <p:cNvPr id="34" name="object 34"/>
            <p:cNvSpPr/>
            <p:nvPr/>
          </p:nvSpPr>
          <p:spPr>
            <a:xfrm>
              <a:off x="6953639" y="6126742"/>
              <a:ext cx="255904" cy="280670"/>
            </a:xfrm>
            <a:custGeom>
              <a:avLst/>
              <a:gdLst/>
              <a:ahLst/>
              <a:cxnLst/>
              <a:rect l="l" t="t" r="r" b="b"/>
              <a:pathLst>
                <a:path w="255904" h="280670">
                  <a:moveTo>
                    <a:pt x="15330" y="125638"/>
                  </a:moveTo>
                  <a:lnTo>
                    <a:pt x="43545" y="145986"/>
                  </a:lnTo>
                  <a:lnTo>
                    <a:pt x="83699" y="163011"/>
                  </a:lnTo>
                  <a:lnTo>
                    <a:pt x="133769" y="176038"/>
                  </a:lnTo>
                  <a:lnTo>
                    <a:pt x="191729" y="184392"/>
                  </a:lnTo>
                  <a:lnTo>
                    <a:pt x="191729" y="152437"/>
                  </a:lnTo>
                  <a:lnTo>
                    <a:pt x="255639" y="219322"/>
                  </a:lnTo>
                  <a:lnTo>
                    <a:pt x="191729" y="280257"/>
                  </a:lnTo>
                  <a:lnTo>
                    <a:pt x="191729" y="248302"/>
                  </a:lnTo>
                  <a:lnTo>
                    <a:pt x="128447" y="238868"/>
                  </a:lnTo>
                  <a:lnTo>
                    <a:pt x="75481" y="224062"/>
                  </a:lnTo>
                  <a:lnTo>
                    <a:pt x="34982" y="204901"/>
                  </a:lnTo>
                  <a:lnTo>
                    <a:pt x="0" y="157593"/>
                  </a:lnTo>
                  <a:lnTo>
                    <a:pt x="0" y="93683"/>
                  </a:lnTo>
                  <a:lnTo>
                    <a:pt x="9131" y="68778"/>
                  </a:lnTo>
                  <a:lnTo>
                    <a:pt x="74874" y="27439"/>
                  </a:lnTo>
                  <a:lnTo>
                    <a:pt x="126613" y="12790"/>
                  </a:lnTo>
                  <a:lnTo>
                    <a:pt x="187680" y="3346"/>
                  </a:lnTo>
                  <a:lnTo>
                    <a:pt x="255639" y="0"/>
                  </a:lnTo>
                  <a:lnTo>
                    <a:pt x="255639" y="63909"/>
                  </a:lnTo>
                  <a:lnTo>
                    <a:pt x="187680" y="67256"/>
                  </a:lnTo>
                  <a:lnTo>
                    <a:pt x="126613" y="76700"/>
                  </a:lnTo>
                  <a:lnTo>
                    <a:pt x="74874" y="91348"/>
                  </a:lnTo>
                  <a:lnTo>
                    <a:pt x="34902" y="110309"/>
                  </a:lnTo>
                  <a:lnTo>
                    <a:pt x="9131" y="132688"/>
                  </a:lnTo>
                  <a:lnTo>
                    <a:pt x="0" y="157593"/>
                  </a:lnTo>
                </a:path>
              </a:pathLst>
            </a:custGeom>
            <a:ln w="9525">
              <a:solidFill>
                <a:srgbClr val="D32CFF"/>
              </a:solidFill>
            </a:ln>
          </p:spPr>
          <p:txBody>
            <a:bodyPr wrap="square" lIns="0" tIns="0" rIns="0" bIns="0" rtlCol="0"/>
            <a:lstStyle/>
            <a:p>
              <a:endParaRPr/>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32176"/>
            <a:ext cx="10515600" cy="1325563"/>
          </a:xfrm>
        </p:spPr>
        <p:txBody>
          <a:bodyPr/>
          <a:lstStyle/>
          <a:p>
            <a:r>
              <a:rPr lang="en-US" dirty="0">
                <a:solidFill>
                  <a:schemeClr val="accent1"/>
                </a:solidFill>
                <a:latin typeface="Arial" panose="020B0604020202020204" pitchFamily="34" charset="0"/>
              </a:rPr>
              <a:t>filein.py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689113" y="1457738"/>
            <a:ext cx="10664687" cy="4943061"/>
          </a:xfrm>
        </p:spPr>
        <p:txBody>
          <a:bodyPr>
            <a:normAutofit fontScale="92500" lnSpcReduction="10000"/>
          </a:bodyPr>
          <a:lstStyle/>
          <a:p>
            <a:r>
              <a:rPr lang="en-US" dirty="0">
                <a:latin typeface="Arial" panose="020B0604020202020204" pitchFamily="34" charset="0"/>
              </a:rPr>
              <a:t>Read the ‘preamble’ file that contains some text and perform these tasks:</a:t>
            </a:r>
          </a:p>
          <a:p>
            <a:pPr lvl="1"/>
            <a:r>
              <a:rPr lang="en-US" dirty="0">
                <a:latin typeface="Arial" panose="020B0604020202020204" pitchFamily="34" charset="0"/>
              </a:rPr>
              <a:t>Read lines in a list</a:t>
            </a:r>
          </a:p>
          <a:p>
            <a:pPr lvl="1"/>
            <a:r>
              <a:rPr lang="en-US" dirty="0">
                <a:latin typeface="Arial" panose="020B0604020202020204" pitchFamily="34" charset="0"/>
              </a:rPr>
              <a:t>Iterate over the list and :</a:t>
            </a:r>
          </a:p>
          <a:p>
            <a:pPr lvl="1"/>
            <a:r>
              <a:rPr lang="en-US" dirty="0">
                <a:latin typeface="Arial" panose="020B0604020202020204" pitchFamily="34" charset="0"/>
              </a:rPr>
              <a:t>Print the length of the line and the line without ending ‘’\n”</a:t>
            </a:r>
          </a:p>
          <a:p>
            <a:pPr lvl="1"/>
            <a:r>
              <a:rPr lang="en-US" dirty="0">
                <a:latin typeface="Arial" panose="020B0604020202020204" pitchFamily="34" charset="0"/>
              </a:rPr>
              <a:t>Split the line into words, print the list containing the first word, and print the first word in string form.</a:t>
            </a:r>
          </a:p>
          <a:p>
            <a:pPr lvl="1"/>
            <a:r>
              <a:rPr lang="en-US" dirty="0">
                <a:latin typeface="Arial" panose="020B0604020202020204" pitchFamily="34" charset="0"/>
              </a:rPr>
              <a:t>Instead of splitting on space ‘ ’, split on letter ‘e’ and do the last task of printing the list containing the first word and also print the first word in string form.</a:t>
            </a:r>
          </a:p>
          <a:p>
            <a:pPr lvl="1"/>
            <a:r>
              <a:rPr lang="en-US" dirty="0">
                <a:latin typeface="Arial" panose="020B0604020202020204" pitchFamily="34" charset="0"/>
              </a:rPr>
              <a:t>Expected output: for the first line, the output will be:</a:t>
            </a:r>
          </a:p>
          <a:p>
            <a:pPr lvl="2"/>
            <a:r>
              <a:rPr lang="en-US" dirty="0">
                <a:latin typeface="Arial" panose="020B0604020202020204" pitchFamily="34" charset="0"/>
              </a:rPr>
              <a:t>21 We the people of the</a:t>
            </a:r>
          </a:p>
          <a:p>
            <a:pPr lvl="2"/>
            <a:r>
              <a:rPr lang="en-US" dirty="0">
                <a:latin typeface="Arial" panose="020B0604020202020204" pitchFamily="34" charset="0"/>
              </a:rPr>
              <a:t>['We', 'the', 'people', 'of', 'the']</a:t>
            </a:r>
          </a:p>
          <a:p>
            <a:pPr lvl="2"/>
            <a:r>
              <a:rPr lang="en-US" dirty="0">
                <a:latin typeface="Arial" panose="020B0604020202020204" pitchFamily="34" charset="0"/>
              </a:rPr>
              <a:t>We</a:t>
            </a:r>
          </a:p>
          <a:p>
            <a:pPr lvl="2"/>
            <a:r>
              <a:rPr lang="en-US" dirty="0">
                <a:latin typeface="Arial" panose="020B0604020202020204" pitchFamily="34" charset="0"/>
              </a:rPr>
              <a:t>['W', ' </a:t>
            </a:r>
            <a:r>
              <a:rPr lang="en-US" dirty="0" err="1">
                <a:latin typeface="Arial" panose="020B0604020202020204" pitchFamily="34" charset="0"/>
              </a:rPr>
              <a:t>th</a:t>
            </a:r>
            <a:r>
              <a:rPr lang="en-US" dirty="0">
                <a:latin typeface="Arial" panose="020B0604020202020204" pitchFamily="34" charset="0"/>
              </a:rPr>
              <a:t>', ' p', '</a:t>
            </a:r>
            <a:r>
              <a:rPr lang="en-US" dirty="0" err="1">
                <a:latin typeface="Arial" panose="020B0604020202020204" pitchFamily="34" charset="0"/>
              </a:rPr>
              <a:t>opl</a:t>
            </a:r>
            <a:r>
              <a:rPr lang="en-US" dirty="0">
                <a:latin typeface="Arial" panose="020B0604020202020204" pitchFamily="34" charset="0"/>
              </a:rPr>
              <a:t>', ' of </a:t>
            </a:r>
            <a:r>
              <a:rPr lang="en-US" dirty="0" err="1">
                <a:latin typeface="Arial" panose="020B0604020202020204" pitchFamily="34" charset="0"/>
              </a:rPr>
              <a:t>th</a:t>
            </a:r>
            <a:r>
              <a:rPr lang="en-US" dirty="0">
                <a:latin typeface="Arial" panose="020B0604020202020204" pitchFamily="34" charset="0"/>
              </a:rPr>
              <a:t>', '']</a:t>
            </a:r>
          </a:p>
          <a:p>
            <a:pPr lvl="2"/>
            <a:r>
              <a:rPr lang="en-US" dirty="0">
                <a:latin typeface="Arial" panose="020B0604020202020204" pitchFamily="34" charset="0"/>
              </a:rPr>
              <a:t>W</a:t>
            </a:r>
          </a:p>
        </p:txBody>
      </p:sp>
    </p:spTree>
    <p:extLst>
      <p:ext uri="{BB962C8B-B14F-4D97-AF65-F5344CB8AC3E}">
        <p14:creationId xmlns:p14="http://schemas.microsoft.com/office/powerpoint/2010/main" val="71871693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32176"/>
            <a:ext cx="10515600" cy="1325563"/>
          </a:xfrm>
        </p:spPr>
        <p:txBody>
          <a:bodyPr/>
          <a:lstStyle/>
          <a:p>
            <a:r>
              <a:rPr lang="en-US" dirty="0">
                <a:solidFill>
                  <a:schemeClr val="accent1"/>
                </a:solidFill>
                <a:latin typeface="Arial" panose="020B0604020202020204" pitchFamily="34" charset="0"/>
              </a:rPr>
              <a:t>fileinmap.py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728870" y="1338469"/>
            <a:ext cx="10624930" cy="5049078"/>
          </a:xfrm>
        </p:spPr>
        <p:txBody>
          <a:bodyPr>
            <a:normAutofit/>
          </a:bodyPr>
          <a:lstStyle/>
          <a:p>
            <a:r>
              <a:rPr lang="en-US" dirty="0">
                <a:latin typeface="Arial" panose="020B0604020202020204" pitchFamily="34" charset="0"/>
              </a:rPr>
              <a:t>Read the ‘</a:t>
            </a:r>
            <a:r>
              <a:rPr lang="en-US" dirty="0" err="1">
                <a:latin typeface="Arial" panose="020B0604020202020204" pitchFamily="34" charset="0"/>
              </a:rPr>
              <a:t>ourownfile</a:t>
            </a:r>
            <a:r>
              <a:rPr lang="en-US" dirty="0">
                <a:latin typeface="Arial" panose="020B0604020202020204" pitchFamily="34" charset="0"/>
              </a:rPr>
              <a:t>’ file that contains the Invictus poem and perform these tasks:</a:t>
            </a:r>
          </a:p>
          <a:p>
            <a:pPr lvl="1"/>
            <a:r>
              <a:rPr lang="en-US" dirty="0">
                <a:latin typeface="Arial" panose="020B0604020202020204" pitchFamily="34" charset="0"/>
              </a:rPr>
              <a:t>Read lines in a list</a:t>
            </a:r>
          </a:p>
          <a:p>
            <a:pPr lvl="1"/>
            <a:r>
              <a:rPr lang="en-US" dirty="0">
                <a:latin typeface="Arial" panose="020B0604020202020204" pitchFamily="34" charset="0"/>
              </a:rPr>
              <a:t>Iterate over the list and :</a:t>
            </a:r>
          </a:p>
          <a:p>
            <a:pPr lvl="1"/>
            <a:r>
              <a:rPr lang="en-US" dirty="0">
                <a:latin typeface="Arial" panose="020B0604020202020204" pitchFamily="34" charset="0"/>
              </a:rPr>
              <a:t>Print the length of the line and the line without ending ‘’\n”</a:t>
            </a:r>
          </a:p>
          <a:p>
            <a:pPr lvl="1"/>
            <a:r>
              <a:rPr lang="en-US" dirty="0">
                <a:latin typeface="Arial" panose="020B0604020202020204" pitchFamily="34" charset="0"/>
              </a:rPr>
              <a:t>Split the line into words and </a:t>
            </a:r>
          </a:p>
          <a:p>
            <a:pPr lvl="1"/>
            <a:r>
              <a:rPr lang="en-US" dirty="0">
                <a:latin typeface="Arial" panose="020B0604020202020204" pitchFamily="34" charset="0"/>
              </a:rPr>
              <a:t>For each word in the line, create a new word which is a repetition of the original word separated by ‘_’, happy -&gt; </a:t>
            </a:r>
            <a:r>
              <a:rPr lang="en-US" dirty="0" err="1">
                <a:latin typeface="Arial" panose="020B0604020202020204" pitchFamily="34" charset="0"/>
              </a:rPr>
              <a:t>happy_happy</a:t>
            </a:r>
            <a:endParaRPr lang="en-US" dirty="0">
              <a:latin typeface="Arial" panose="020B0604020202020204" pitchFamily="34" charset="0"/>
            </a:endParaRPr>
          </a:p>
          <a:p>
            <a:pPr lvl="1"/>
            <a:r>
              <a:rPr lang="en-US" dirty="0">
                <a:latin typeface="Arial" panose="020B0604020202020204" pitchFamily="34" charset="0"/>
              </a:rPr>
              <a:t>Do the above functionality using the map</a:t>
            </a:r>
          </a:p>
          <a:p>
            <a:pPr lvl="1"/>
            <a:r>
              <a:rPr lang="en-US" dirty="0">
                <a:latin typeface="Arial" panose="020B0604020202020204" pitchFamily="34" charset="0"/>
              </a:rPr>
              <a:t>Expected output: for the first line, the output will be:</a:t>
            </a:r>
          </a:p>
          <a:p>
            <a:pPr lvl="2"/>
            <a:r>
              <a:rPr lang="en-US" dirty="0">
                <a:latin typeface="Arial" panose="020B0604020202020204" pitchFamily="34" charset="0"/>
              </a:rPr>
              <a:t>9 Invictus was</a:t>
            </a:r>
          </a:p>
          <a:p>
            <a:pPr lvl="2"/>
            <a:r>
              <a:rPr lang="en-US" dirty="0" err="1">
                <a:latin typeface="Arial" panose="020B0604020202020204" pitchFamily="34" charset="0"/>
              </a:rPr>
              <a:t>Invictus_Invictus</a:t>
            </a:r>
            <a:r>
              <a:rPr lang="en-US" dirty="0">
                <a:latin typeface="Arial" panose="020B0604020202020204" pitchFamily="34" charset="0"/>
              </a:rPr>
              <a:t> </a:t>
            </a:r>
            <a:r>
              <a:rPr lang="en-US" dirty="0" err="1">
                <a:latin typeface="Arial" panose="020B0604020202020204" pitchFamily="34" charset="0"/>
              </a:rPr>
              <a:t>was_was</a:t>
            </a:r>
            <a:endParaRPr lang="en-US" dirty="0">
              <a:latin typeface="Arial" panose="020B0604020202020204" pitchFamily="34" charset="0"/>
            </a:endParaRPr>
          </a:p>
        </p:txBody>
      </p:sp>
    </p:spTree>
    <p:extLst>
      <p:ext uri="{BB962C8B-B14F-4D97-AF65-F5344CB8AC3E}">
        <p14:creationId xmlns:p14="http://schemas.microsoft.com/office/powerpoint/2010/main" val="307467367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a:xfrm>
            <a:off x="838200" y="132176"/>
            <a:ext cx="10515600" cy="1325563"/>
          </a:xfrm>
        </p:spPr>
        <p:txBody>
          <a:bodyPr/>
          <a:lstStyle/>
          <a:p>
            <a:r>
              <a:rPr lang="en-US" dirty="0">
                <a:solidFill>
                  <a:schemeClr val="accent1"/>
                </a:solidFill>
                <a:latin typeface="Arial" panose="020B0604020202020204" pitchFamily="34" charset="0"/>
              </a:rPr>
              <a:t>fileinmap2.py</a:t>
            </a:r>
          </a:p>
        </p:txBody>
      </p:sp>
      <p:sp>
        <p:nvSpPr>
          <p:cNvPr id="3" name="Content Placeholder 2">
            <a:extLst>
              <a:ext uri="{FF2B5EF4-FFF2-40B4-BE49-F238E27FC236}">
                <a16:creationId xmlns:a16="http://schemas.microsoft.com/office/drawing/2014/main" id="{D88056FF-A7FD-4A9C-B120-0E29A63180EC}"/>
              </a:ext>
            </a:extLst>
          </p:cNvPr>
          <p:cNvSpPr>
            <a:spLocks noGrp="1"/>
          </p:cNvSpPr>
          <p:nvPr>
            <p:ph idx="1"/>
          </p:nvPr>
        </p:nvSpPr>
        <p:spPr>
          <a:xfrm>
            <a:off x="516835" y="1457739"/>
            <a:ext cx="11092069" cy="5141844"/>
          </a:xfrm>
        </p:spPr>
        <p:txBody>
          <a:bodyPr>
            <a:normAutofit fontScale="92500" lnSpcReduction="20000"/>
          </a:bodyPr>
          <a:lstStyle/>
          <a:p>
            <a:r>
              <a:rPr lang="en-US" dirty="0">
                <a:latin typeface="Arial" panose="020B0604020202020204" pitchFamily="34" charset="0"/>
              </a:rPr>
              <a:t>Read the ‘</a:t>
            </a:r>
            <a:r>
              <a:rPr lang="en-US" dirty="0" err="1">
                <a:latin typeface="Arial" panose="020B0604020202020204" pitchFamily="34" charset="0"/>
              </a:rPr>
              <a:t>ourownfile</a:t>
            </a:r>
            <a:r>
              <a:rPr lang="en-US" dirty="0">
                <a:latin typeface="Arial" panose="020B0604020202020204" pitchFamily="34" charset="0"/>
              </a:rPr>
              <a:t>’ file that contains the Invictus poem and perform these tasks:</a:t>
            </a:r>
          </a:p>
          <a:p>
            <a:pPr lvl="1"/>
            <a:r>
              <a:rPr lang="en-US" dirty="0">
                <a:latin typeface="Arial" panose="020B0604020202020204" pitchFamily="34" charset="0"/>
              </a:rPr>
              <a:t>Read lines in a list</a:t>
            </a:r>
          </a:p>
          <a:p>
            <a:pPr lvl="1"/>
            <a:r>
              <a:rPr lang="en-US" dirty="0">
                <a:latin typeface="Arial" panose="020B0604020202020204" pitchFamily="34" charset="0"/>
              </a:rPr>
              <a:t>Iterate over the list and :</a:t>
            </a:r>
          </a:p>
          <a:p>
            <a:pPr lvl="1"/>
            <a:r>
              <a:rPr lang="en-US" dirty="0">
                <a:latin typeface="Arial" panose="020B0604020202020204" pitchFamily="34" charset="0"/>
              </a:rPr>
              <a:t>Print the length of the line and the line without ending ‘’\n”</a:t>
            </a:r>
          </a:p>
          <a:p>
            <a:pPr lvl="1"/>
            <a:r>
              <a:rPr lang="en-US" dirty="0">
                <a:latin typeface="Arial" panose="020B0604020202020204" pitchFamily="34" charset="0"/>
              </a:rPr>
              <a:t>Split the line into words and </a:t>
            </a:r>
          </a:p>
          <a:p>
            <a:pPr lvl="1"/>
            <a:r>
              <a:rPr lang="en-US" dirty="0">
                <a:latin typeface="Arial" panose="020B0604020202020204" pitchFamily="34" charset="0"/>
              </a:rPr>
              <a:t>Using words in the line, create pairs separated by ‘_’, where the first word in the pair precedes the second word in the actual sentence, ‘trying my best’ -&gt; ‘</a:t>
            </a:r>
            <a:r>
              <a:rPr lang="en-US" dirty="0" err="1">
                <a:latin typeface="Arial" panose="020B0604020202020204" pitchFamily="34" charset="0"/>
              </a:rPr>
              <a:t>trying_my</a:t>
            </a:r>
            <a:r>
              <a:rPr lang="en-US" dirty="0">
                <a:latin typeface="Arial" panose="020B0604020202020204" pitchFamily="34" charset="0"/>
              </a:rPr>
              <a:t>’ , ‘</a:t>
            </a:r>
            <a:r>
              <a:rPr lang="en-US" dirty="0" err="1">
                <a:latin typeface="Arial" panose="020B0604020202020204" pitchFamily="34" charset="0"/>
              </a:rPr>
              <a:t>my_best</a:t>
            </a:r>
            <a:r>
              <a:rPr lang="en-US" dirty="0">
                <a:latin typeface="Arial" panose="020B0604020202020204" pitchFamily="34" charset="0"/>
              </a:rPr>
              <a:t>’</a:t>
            </a:r>
          </a:p>
          <a:p>
            <a:pPr lvl="1"/>
            <a:r>
              <a:rPr lang="en-US" dirty="0">
                <a:latin typeface="Arial" panose="020B0604020202020204" pitchFamily="34" charset="0"/>
              </a:rPr>
              <a:t>Do the above functionality using the map and list comprehension</a:t>
            </a:r>
          </a:p>
          <a:p>
            <a:pPr lvl="1"/>
            <a:r>
              <a:rPr lang="en-US" dirty="0">
                <a:latin typeface="Arial" panose="020B0604020202020204" pitchFamily="34" charset="0"/>
              </a:rPr>
              <a:t>Expected output: for the third line, the output will be:</a:t>
            </a:r>
          </a:p>
          <a:p>
            <a:pPr lvl="2"/>
            <a:r>
              <a:rPr lang="en-US" dirty="0">
                <a:latin typeface="Arial" panose="020B0604020202020204" pitchFamily="34" charset="0"/>
              </a:rPr>
              <a:t>32 Out of the night that covers me</a:t>
            </a:r>
          </a:p>
          <a:p>
            <a:pPr lvl="2"/>
            <a:r>
              <a:rPr lang="en-US" dirty="0" err="1">
                <a:latin typeface="Arial" panose="020B0604020202020204" pitchFamily="34" charset="0"/>
              </a:rPr>
              <a:t>Out_of</a:t>
            </a:r>
            <a:endParaRPr lang="en-US" dirty="0">
              <a:latin typeface="Arial" panose="020B0604020202020204" pitchFamily="34" charset="0"/>
            </a:endParaRPr>
          </a:p>
          <a:p>
            <a:pPr lvl="2"/>
            <a:r>
              <a:rPr lang="en-US" dirty="0" err="1">
                <a:latin typeface="Arial" panose="020B0604020202020204" pitchFamily="34" charset="0"/>
              </a:rPr>
              <a:t>of_the</a:t>
            </a:r>
            <a:endParaRPr lang="en-US" dirty="0">
              <a:latin typeface="Arial" panose="020B0604020202020204" pitchFamily="34" charset="0"/>
            </a:endParaRPr>
          </a:p>
          <a:p>
            <a:pPr lvl="2"/>
            <a:r>
              <a:rPr lang="en-US" dirty="0" err="1">
                <a:latin typeface="Arial" panose="020B0604020202020204" pitchFamily="34" charset="0"/>
              </a:rPr>
              <a:t>the_night</a:t>
            </a:r>
            <a:endParaRPr lang="en-US" dirty="0">
              <a:latin typeface="Arial" panose="020B0604020202020204" pitchFamily="34" charset="0"/>
            </a:endParaRPr>
          </a:p>
          <a:p>
            <a:pPr lvl="2"/>
            <a:r>
              <a:rPr lang="en-US" dirty="0" err="1">
                <a:latin typeface="Arial" panose="020B0604020202020204" pitchFamily="34" charset="0"/>
              </a:rPr>
              <a:t>night_that</a:t>
            </a:r>
            <a:endParaRPr lang="en-US" dirty="0">
              <a:latin typeface="Arial" panose="020B0604020202020204" pitchFamily="34" charset="0"/>
            </a:endParaRPr>
          </a:p>
          <a:p>
            <a:pPr lvl="2"/>
            <a:r>
              <a:rPr lang="en-US" dirty="0" err="1">
                <a:latin typeface="Arial" panose="020B0604020202020204" pitchFamily="34" charset="0"/>
              </a:rPr>
              <a:t>that_covers</a:t>
            </a:r>
            <a:endParaRPr lang="en-US" dirty="0">
              <a:latin typeface="Arial" panose="020B0604020202020204" pitchFamily="34" charset="0"/>
            </a:endParaRPr>
          </a:p>
          <a:p>
            <a:pPr lvl="2"/>
            <a:r>
              <a:rPr lang="en-US" dirty="0" err="1">
                <a:latin typeface="Arial" panose="020B0604020202020204" pitchFamily="34" charset="0"/>
              </a:rPr>
              <a:t>covers_me</a:t>
            </a:r>
            <a:endParaRPr lang="en-US" dirty="0">
              <a:latin typeface="Arial" panose="020B0604020202020204" pitchFamily="34" charset="0"/>
            </a:endParaRPr>
          </a:p>
        </p:txBody>
      </p:sp>
    </p:spTree>
    <p:extLst>
      <p:ext uri="{BB962C8B-B14F-4D97-AF65-F5344CB8AC3E}">
        <p14:creationId xmlns:p14="http://schemas.microsoft.com/office/powerpoint/2010/main" val="278456648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D5B86D-E54C-4001-9ED6-8BD7C26DA4FD}"/>
              </a:ext>
            </a:extLst>
          </p:cNvPr>
          <p:cNvSpPr>
            <a:spLocks noGrp="1"/>
          </p:cNvSpPr>
          <p:nvPr>
            <p:ph type="title"/>
          </p:nvPr>
        </p:nvSpPr>
        <p:spPr/>
        <p:txBody>
          <a:bodyPr/>
          <a:lstStyle/>
          <a:p>
            <a:r>
              <a:rPr lang="en-US" dirty="0">
                <a:solidFill>
                  <a:schemeClr val="accent1"/>
                </a:solidFill>
                <a:latin typeface="Arial" panose="020B0604020202020204" pitchFamily="34" charset="0"/>
              </a:rPr>
              <a:t>End</a:t>
            </a:r>
          </a:p>
        </p:txBody>
      </p:sp>
    </p:spTree>
    <p:extLst>
      <p:ext uri="{BB962C8B-B14F-4D97-AF65-F5344CB8AC3E}">
        <p14:creationId xmlns:p14="http://schemas.microsoft.com/office/powerpoint/2010/main" val="2851064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682940"/>
            <a:ext cx="10515600" cy="689932"/>
          </a:xfrm>
          <a:prstGeom prst="rect">
            <a:avLst/>
          </a:prstGeom>
        </p:spPr>
        <p:txBody>
          <a:bodyPr vert="horz" wrap="square" lIns="0" tIns="12700" rIns="0" bIns="0" rtlCol="0" anchor="ctr">
            <a:spAutoFit/>
          </a:bodyPr>
          <a:lstStyle/>
          <a:p>
            <a:pPr marL="12700">
              <a:lnSpc>
                <a:spcPct val="100000"/>
              </a:lnSpc>
              <a:spcBef>
                <a:spcPts val="100"/>
              </a:spcBef>
            </a:pPr>
            <a:r>
              <a:rPr spc="210" dirty="0"/>
              <a:t>Creating</a:t>
            </a:r>
            <a:r>
              <a:rPr spc="-150" dirty="0"/>
              <a:t> </a:t>
            </a:r>
            <a:r>
              <a:rPr spc="165" dirty="0"/>
              <a:t>a</a:t>
            </a:r>
            <a:r>
              <a:rPr spc="-145" dirty="0"/>
              <a:t> </a:t>
            </a:r>
            <a:r>
              <a:rPr spc="245" dirty="0"/>
              <a:t>Dictionary</a:t>
            </a:r>
          </a:p>
        </p:txBody>
      </p:sp>
      <p:sp>
        <p:nvSpPr>
          <p:cNvPr id="3" name="object 3"/>
          <p:cNvSpPr txBox="1"/>
          <p:nvPr/>
        </p:nvSpPr>
        <p:spPr>
          <a:xfrm>
            <a:off x="1796378" y="1632204"/>
            <a:ext cx="7904480" cy="421640"/>
          </a:xfrm>
          <a:prstGeom prst="rect">
            <a:avLst/>
          </a:prstGeom>
        </p:spPr>
        <p:txBody>
          <a:bodyPr vert="horz" wrap="square" lIns="0" tIns="12700" rIns="0" bIns="0" rtlCol="0">
            <a:spAutoFit/>
          </a:bodyPr>
          <a:lstStyle/>
          <a:p>
            <a:pPr marL="355600" indent="-342900">
              <a:spcBef>
                <a:spcPts val="100"/>
              </a:spcBef>
              <a:buChar char="•"/>
              <a:tabLst>
                <a:tab pos="354965" algn="l"/>
                <a:tab pos="355600" algn="l"/>
              </a:tabLst>
            </a:pPr>
            <a:r>
              <a:rPr sz="2600" spc="140" dirty="0">
                <a:solidFill>
                  <a:srgbClr val="FFFFFF"/>
                </a:solidFill>
                <a:latin typeface="Arial MT"/>
                <a:cs typeface="Arial MT"/>
              </a:rPr>
              <a:t>Dictionaries</a:t>
            </a:r>
            <a:r>
              <a:rPr sz="2600" spc="-75" dirty="0">
                <a:solidFill>
                  <a:srgbClr val="FFFFFF"/>
                </a:solidFill>
                <a:latin typeface="Arial MT"/>
                <a:cs typeface="Arial MT"/>
              </a:rPr>
              <a:t> </a:t>
            </a:r>
            <a:r>
              <a:rPr sz="2600" spc="135" dirty="0">
                <a:solidFill>
                  <a:srgbClr val="FFFFFF"/>
                </a:solidFill>
                <a:latin typeface="Arial MT"/>
                <a:cs typeface="Arial MT"/>
              </a:rPr>
              <a:t>are</a:t>
            </a:r>
            <a:r>
              <a:rPr sz="2600" spc="-70" dirty="0">
                <a:solidFill>
                  <a:srgbClr val="FFFFFF"/>
                </a:solidFill>
                <a:latin typeface="Arial MT"/>
                <a:cs typeface="Arial MT"/>
              </a:rPr>
              <a:t> </a:t>
            </a:r>
            <a:r>
              <a:rPr sz="2600" spc="150" dirty="0">
                <a:solidFill>
                  <a:srgbClr val="FFFFFF"/>
                </a:solidFill>
                <a:latin typeface="Arial MT"/>
                <a:cs typeface="Arial MT"/>
              </a:rPr>
              <a:t>created</a:t>
            </a:r>
            <a:r>
              <a:rPr sz="2600" spc="-80" dirty="0">
                <a:solidFill>
                  <a:srgbClr val="FFFFFF"/>
                </a:solidFill>
                <a:latin typeface="Arial MT"/>
                <a:cs typeface="Arial MT"/>
              </a:rPr>
              <a:t> </a:t>
            </a:r>
            <a:r>
              <a:rPr sz="2600" spc="130" dirty="0">
                <a:solidFill>
                  <a:srgbClr val="FFFFFF"/>
                </a:solidFill>
                <a:latin typeface="Arial MT"/>
                <a:cs typeface="Arial MT"/>
              </a:rPr>
              <a:t>using</a:t>
            </a:r>
            <a:r>
              <a:rPr sz="2600" spc="-75" dirty="0">
                <a:solidFill>
                  <a:srgbClr val="FFFFFF"/>
                </a:solidFill>
                <a:latin typeface="Arial MT"/>
                <a:cs typeface="Arial MT"/>
              </a:rPr>
              <a:t> </a:t>
            </a:r>
            <a:r>
              <a:rPr sz="2600" spc="165" dirty="0">
                <a:solidFill>
                  <a:srgbClr val="FFFFFF"/>
                </a:solidFill>
                <a:latin typeface="Arial MT"/>
                <a:cs typeface="Arial MT"/>
              </a:rPr>
              <a:t>curly</a:t>
            </a:r>
            <a:r>
              <a:rPr sz="2600" spc="-75" dirty="0">
                <a:solidFill>
                  <a:srgbClr val="FFFFFF"/>
                </a:solidFill>
                <a:latin typeface="Arial MT"/>
                <a:cs typeface="Arial MT"/>
              </a:rPr>
              <a:t> </a:t>
            </a:r>
            <a:r>
              <a:rPr sz="2600" spc="140" dirty="0">
                <a:solidFill>
                  <a:srgbClr val="FFFFFF"/>
                </a:solidFill>
                <a:latin typeface="Arial MT"/>
                <a:cs typeface="Arial MT"/>
              </a:rPr>
              <a:t>brackets</a:t>
            </a:r>
            <a:r>
              <a:rPr sz="2600" spc="-70" dirty="0">
                <a:solidFill>
                  <a:srgbClr val="FFFFFF"/>
                </a:solidFill>
                <a:latin typeface="Arial MT"/>
                <a:cs typeface="Arial MT"/>
              </a:rPr>
              <a:t> </a:t>
            </a:r>
            <a:r>
              <a:rPr sz="2600" spc="125" dirty="0">
                <a:solidFill>
                  <a:srgbClr val="FFFFFF"/>
                </a:solidFill>
                <a:latin typeface="Arial MT"/>
                <a:cs typeface="Arial MT"/>
              </a:rPr>
              <a:t>{}</a:t>
            </a:r>
            <a:endParaRPr sz="2600">
              <a:latin typeface="Arial MT"/>
              <a:cs typeface="Arial MT"/>
            </a:endParaRPr>
          </a:p>
        </p:txBody>
      </p:sp>
      <p:sp>
        <p:nvSpPr>
          <p:cNvPr id="4" name="object 4"/>
          <p:cNvSpPr txBox="1"/>
          <p:nvPr/>
        </p:nvSpPr>
        <p:spPr>
          <a:xfrm>
            <a:off x="2253578" y="2891028"/>
            <a:ext cx="1627505" cy="421640"/>
          </a:xfrm>
          <a:prstGeom prst="rect">
            <a:avLst/>
          </a:prstGeom>
        </p:spPr>
        <p:txBody>
          <a:bodyPr vert="horz" wrap="square" lIns="0" tIns="12700" rIns="0" bIns="0" rtlCol="0">
            <a:spAutoFit/>
          </a:bodyPr>
          <a:lstStyle/>
          <a:p>
            <a:pPr marL="12700">
              <a:spcBef>
                <a:spcPts val="100"/>
              </a:spcBef>
            </a:pPr>
            <a:r>
              <a:rPr sz="2600" spc="140" dirty="0">
                <a:solidFill>
                  <a:srgbClr val="FFFFFF"/>
                </a:solidFill>
                <a:latin typeface="Arial MT"/>
                <a:cs typeface="Arial MT"/>
              </a:rPr>
              <a:t>grades</a:t>
            </a:r>
            <a:r>
              <a:rPr sz="2600" spc="-114" dirty="0">
                <a:solidFill>
                  <a:srgbClr val="FFFFFF"/>
                </a:solidFill>
                <a:latin typeface="Arial MT"/>
                <a:cs typeface="Arial MT"/>
              </a:rPr>
              <a:t> </a:t>
            </a:r>
            <a:r>
              <a:rPr sz="2600" spc="-5" dirty="0">
                <a:solidFill>
                  <a:srgbClr val="FFFFFF"/>
                </a:solidFill>
                <a:latin typeface="Arial MT"/>
                <a:cs typeface="Arial MT"/>
              </a:rPr>
              <a:t>=</a:t>
            </a:r>
            <a:r>
              <a:rPr sz="2600" spc="-120" dirty="0">
                <a:solidFill>
                  <a:srgbClr val="FFFFFF"/>
                </a:solidFill>
                <a:latin typeface="Arial MT"/>
                <a:cs typeface="Arial MT"/>
              </a:rPr>
              <a:t> </a:t>
            </a:r>
            <a:r>
              <a:rPr sz="2600" spc="130" dirty="0">
                <a:solidFill>
                  <a:srgbClr val="FFFFFF"/>
                </a:solidFill>
                <a:latin typeface="Arial MT"/>
                <a:cs typeface="Arial MT"/>
              </a:rPr>
              <a:t>{</a:t>
            </a:r>
            <a:endParaRPr sz="2600">
              <a:latin typeface="Arial MT"/>
              <a:cs typeface="Arial MT"/>
            </a:endParaRPr>
          </a:p>
        </p:txBody>
      </p:sp>
      <p:sp>
        <p:nvSpPr>
          <p:cNvPr id="5" name="object 5"/>
          <p:cNvSpPr txBox="1"/>
          <p:nvPr/>
        </p:nvSpPr>
        <p:spPr>
          <a:xfrm>
            <a:off x="3998259" y="3286870"/>
            <a:ext cx="1290955" cy="1215076"/>
          </a:xfrm>
          <a:prstGeom prst="rect">
            <a:avLst/>
          </a:prstGeom>
          <a:solidFill>
            <a:srgbClr val="000000"/>
          </a:solidFill>
          <a:ln w="25400">
            <a:solidFill>
              <a:srgbClr val="FF0000"/>
            </a:solidFill>
          </a:ln>
        </p:spPr>
        <p:txBody>
          <a:bodyPr vert="horz" wrap="square" lIns="0" tIns="22225" rIns="0" bIns="0" rtlCol="0">
            <a:spAutoFit/>
          </a:bodyPr>
          <a:lstStyle/>
          <a:p>
            <a:pPr marL="96520">
              <a:lnSpc>
                <a:spcPts val="3110"/>
              </a:lnSpc>
              <a:spcBef>
                <a:spcPts val="175"/>
              </a:spcBef>
            </a:pPr>
            <a:r>
              <a:rPr sz="2600" spc="160" dirty="0">
                <a:solidFill>
                  <a:srgbClr val="FF0000"/>
                </a:solidFill>
                <a:latin typeface="Arial MT"/>
                <a:cs typeface="Arial MT"/>
              </a:rPr>
              <a:t>‘Jon’</a:t>
            </a:r>
            <a:r>
              <a:rPr sz="2600" spc="160" dirty="0">
                <a:solidFill>
                  <a:srgbClr val="FFFFFF"/>
                </a:solidFill>
                <a:latin typeface="Arial MT"/>
                <a:cs typeface="Arial MT"/>
              </a:rPr>
              <a:t>:</a:t>
            </a:r>
            <a:endParaRPr sz="2600">
              <a:latin typeface="Arial MT"/>
              <a:cs typeface="Arial MT"/>
            </a:endParaRPr>
          </a:p>
          <a:p>
            <a:pPr marL="96520">
              <a:lnSpc>
                <a:spcPts val="3095"/>
              </a:lnSpc>
            </a:pPr>
            <a:r>
              <a:rPr sz="2600" spc="130" dirty="0">
                <a:solidFill>
                  <a:srgbClr val="FF0000"/>
                </a:solidFill>
                <a:latin typeface="Arial MT"/>
                <a:cs typeface="Arial MT"/>
              </a:rPr>
              <a:t>‘Robb’</a:t>
            </a:r>
            <a:r>
              <a:rPr sz="2600" spc="130" dirty="0">
                <a:solidFill>
                  <a:srgbClr val="FFFFFF"/>
                </a:solidFill>
                <a:latin typeface="Arial MT"/>
                <a:cs typeface="Arial MT"/>
              </a:rPr>
              <a:t>:</a:t>
            </a:r>
            <a:endParaRPr sz="2600">
              <a:latin typeface="Arial MT"/>
              <a:cs typeface="Arial MT"/>
            </a:endParaRPr>
          </a:p>
          <a:p>
            <a:pPr marL="96520">
              <a:lnSpc>
                <a:spcPts val="3110"/>
              </a:lnSpc>
            </a:pPr>
            <a:r>
              <a:rPr sz="2600" spc="150" dirty="0">
                <a:solidFill>
                  <a:srgbClr val="FF0000"/>
                </a:solidFill>
                <a:latin typeface="Arial MT"/>
                <a:cs typeface="Arial MT"/>
              </a:rPr>
              <a:t>‘Arya’</a:t>
            </a:r>
            <a:r>
              <a:rPr sz="2600" spc="150" dirty="0">
                <a:solidFill>
                  <a:srgbClr val="FFFFFF"/>
                </a:solidFill>
                <a:latin typeface="Arial MT"/>
                <a:cs typeface="Arial MT"/>
              </a:rPr>
              <a:t>:</a:t>
            </a:r>
            <a:endParaRPr sz="2600">
              <a:latin typeface="Arial MT"/>
              <a:cs typeface="Arial MT"/>
            </a:endParaRPr>
          </a:p>
        </p:txBody>
      </p:sp>
      <p:sp>
        <p:nvSpPr>
          <p:cNvPr id="6" name="object 6"/>
          <p:cNvSpPr txBox="1"/>
          <p:nvPr/>
        </p:nvSpPr>
        <p:spPr>
          <a:xfrm>
            <a:off x="5364920" y="3294316"/>
            <a:ext cx="1307465" cy="1207381"/>
          </a:xfrm>
          <a:prstGeom prst="rect">
            <a:avLst/>
          </a:prstGeom>
          <a:solidFill>
            <a:srgbClr val="000000"/>
          </a:solidFill>
          <a:ln w="25400">
            <a:solidFill>
              <a:srgbClr val="00B050"/>
            </a:solidFill>
          </a:ln>
        </p:spPr>
        <p:txBody>
          <a:bodyPr vert="horz" wrap="square" lIns="0" tIns="14604" rIns="0" bIns="0" rtlCol="0">
            <a:spAutoFit/>
          </a:bodyPr>
          <a:lstStyle/>
          <a:p>
            <a:pPr marL="41275">
              <a:lnSpc>
                <a:spcPts val="3110"/>
              </a:lnSpc>
              <a:spcBef>
                <a:spcPts val="114"/>
              </a:spcBef>
            </a:pPr>
            <a:r>
              <a:rPr sz="2600" spc="95" dirty="0">
                <a:solidFill>
                  <a:srgbClr val="00B050"/>
                </a:solidFill>
                <a:latin typeface="Arial MT"/>
                <a:cs typeface="Arial MT"/>
              </a:rPr>
              <a:t>9.5</a:t>
            </a:r>
            <a:r>
              <a:rPr sz="2600" spc="95" dirty="0">
                <a:solidFill>
                  <a:srgbClr val="FFFFFF"/>
                </a:solidFill>
                <a:latin typeface="Arial MT"/>
                <a:cs typeface="Arial MT"/>
              </a:rPr>
              <a:t>,</a:t>
            </a:r>
            <a:endParaRPr sz="2600">
              <a:latin typeface="Arial MT"/>
              <a:cs typeface="Arial MT"/>
            </a:endParaRPr>
          </a:p>
          <a:p>
            <a:pPr marL="42545">
              <a:lnSpc>
                <a:spcPts val="3095"/>
              </a:lnSpc>
            </a:pPr>
            <a:r>
              <a:rPr sz="2600" spc="95" dirty="0">
                <a:solidFill>
                  <a:srgbClr val="00B050"/>
                </a:solidFill>
                <a:latin typeface="Arial MT"/>
                <a:cs typeface="Arial MT"/>
              </a:rPr>
              <a:t>10</a:t>
            </a:r>
            <a:r>
              <a:rPr sz="2600" spc="95" dirty="0">
                <a:solidFill>
                  <a:srgbClr val="FFFFFF"/>
                </a:solidFill>
                <a:latin typeface="Arial MT"/>
                <a:cs typeface="Arial MT"/>
              </a:rPr>
              <a:t>,</a:t>
            </a:r>
            <a:endParaRPr sz="2600">
              <a:latin typeface="Arial MT"/>
              <a:cs typeface="Arial MT"/>
            </a:endParaRPr>
          </a:p>
          <a:p>
            <a:pPr marL="33020">
              <a:lnSpc>
                <a:spcPts val="3110"/>
              </a:lnSpc>
            </a:pPr>
            <a:r>
              <a:rPr sz="2600" spc="95" dirty="0">
                <a:solidFill>
                  <a:srgbClr val="00B050"/>
                </a:solidFill>
                <a:latin typeface="Arial MT"/>
                <a:cs typeface="Arial MT"/>
              </a:rPr>
              <a:t>10</a:t>
            </a:r>
            <a:endParaRPr sz="2600">
              <a:latin typeface="Arial MT"/>
              <a:cs typeface="Arial MT"/>
            </a:endParaRPr>
          </a:p>
        </p:txBody>
      </p:sp>
      <p:sp>
        <p:nvSpPr>
          <p:cNvPr id="7" name="object 7"/>
          <p:cNvSpPr txBox="1"/>
          <p:nvPr/>
        </p:nvSpPr>
        <p:spPr>
          <a:xfrm>
            <a:off x="3790279" y="4479035"/>
            <a:ext cx="153035" cy="421640"/>
          </a:xfrm>
          <a:prstGeom prst="rect">
            <a:avLst/>
          </a:prstGeom>
        </p:spPr>
        <p:txBody>
          <a:bodyPr vert="horz" wrap="square" lIns="0" tIns="12700" rIns="0" bIns="0" rtlCol="0">
            <a:spAutoFit/>
          </a:bodyPr>
          <a:lstStyle/>
          <a:p>
            <a:pPr marL="12700">
              <a:spcBef>
                <a:spcPts val="100"/>
              </a:spcBef>
            </a:pPr>
            <a:r>
              <a:rPr sz="2600" spc="130" dirty="0">
                <a:solidFill>
                  <a:srgbClr val="FFFFFF"/>
                </a:solidFill>
                <a:latin typeface="Arial MT"/>
                <a:cs typeface="Arial MT"/>
              </a:rPr>
              <a:t>}</a:t>
            </a:r>
            <a:endParaRPr sz="2600">
              <a:latin typeface="Arial MT"/>
              <a:cs typeface="Arial MT"/>
            </a:endParaRPr>
          </a:p>
        </p:txBody>
      </p:sp>
      <p:sp>
        <p:nvSpPr>
          <p:cNvPr id="8" name="object 8"/>
          <p:cNvSpPr txBox="1"/>
          <p:nvPr/>
        </p:nvSpPr>
        <p:spPr>
          <a:xfrm>
            <a:off x="2253577" y="5430011"/>
            <a:ext cx="2131060" cy="421640"/>
          </a:xfrm>
          <a:prstGeom prst="rect">
            <a:avLst/>
          </a:prstGeom>
        </p:spPr>
        <p:txBody>
          <a:bodyPr vert="horz" wrap="square" lIns="0" tIns="12700" rIns="0" bIns="0" rtlCol="0">
            <a:spAutoFit/>
          </a:bodyPr>
          <a:lstStyle/>
          <a:p>
            <a:pPr marL="12700">
              <a:spcBef>
                <a:spcPts val="100"/>
              </a:spcBef>
            </a:pPr>
            <a:r>
              <a:rPr sz="2600" spc="135" dirty="0">
                <a:solidFill>
                  <a:srgbClr val="FFFFFF"/>
                </a:solidFill>
                <a:latin typeface="Arial MT"/>
                <a:cs typeface="Arial MT"/>
              </a:rPr>
              <a:t>print(grades)</a:t>
            </a:r>
            <a:endParaRPr sz="2600">
              <a:latin typeface="Arial MT"/>
              <a:cs typeface="Arial MT"/>
            </a:endParaRPr>
          </a:p>
        </p:txBody>
      </p:sp>
      <p:sp>
        <p:nvSpPr>
          <p:cNvPr id="9" name="object 9"/>
          <p:cNvSpPr txBox="1"/>
          <p:nvPr/>
        </p:nvSpPr>
        <p:spPr>
          <a:xfrm>
            <a:off x="5019638" y="5430011"/>
            <a:ext cx="5293360" cy="421640"/>
          </a:xfrm>
          <a:prstGeom prst="rect">
            <a:avLst/>
          </a:prstGeom>
        </p:spPr>
        <p:txBody>
          <a:bodyPr vert="horz" wrap="square" lIns="0" tIns="12700" rIns="0" bIns="0" rtlCol="0">
            <a:spAutoFit/>
          </a:bodyPr>
          <a:lstStyle/>
          <a:p>
            <a:pPr marL="12700">
              <a:spcBef>
                <a:spcPts val="100"/>
              </a:spcBef>
            </a:pPr>
            <a:r>
              <a:rPr sz="2600" spc="155" dirty="0">
                <a:solidFill>
                  <a:srgbClr val="FFFFFF"/>
                </a:solidFill>
                <a:latin typeface="Arial MT"/>
                <a:cs typeface="Arial MT"/>
              </a:rPr>
              <a:t>{</a:t>
            </a:r>
            <a:r>
              <a:rPr sz="2600" spc="155" dirty="0">
                <a:solidFill>
                  <a:srgbClr val="FF0000"/>
                </a:solidFill>
                <a:latin typeface="Arial MT"/>
                <a:cs typeface="Arial MT"/>
              </a:rPr>
              <a:t>‘Jon’</a:t>
            </a:r>
            <a:r>
              <a:rPr sz="2600" spc="155" dirty="0">
                <a:solidFill>
                  <a:srgbClr val="FFFFFF"/>
                </a:solidFill>
                <a:latin typeface="Arial MT"/>
                <a:cs typeface="Arial MT"/>
              </a:rPr>
              <a:t>:</a:t>
            </a:r>
            <a:r>
              <a:rPr sz="2600" spc="-80" dirty="0">
                <a:solidFill>
                  <a:srgbClr val="FFFFFF"/>
                </a:solidFill>
                <a:latin typeface="Arial MT"/>
                <a:cs typeface="Arial MT"/>
              </a:rPr>
              <a:t> </a:t>
            </a:r>
            <a:r>
              <a:rPr sz="2600" spc="95" dirty="0">
                <a:solidFill>
                  <a:srgbClr val="00B050"/>
                </a:solidFill>
                <a:latin typeface="Arial MT"/>
                <a:cs typeface="Arial MT"/>
              </a:rPr>
              <a:t>9.5</a:t>
            </a:r>
            <a:r>
              <a:rPr sz="2600" spc="95" dirty="0">
                <a:solidFill>
                  <a:srgbClr val="FFFFFF"/>
                </a:solidFill>
                <a:latin typeface="Arial MT"/>
                <a:cs typeface="Arial MT"/>
              </a:rPr>
              <a:t>,</a:t>
            </a:r>
            <a:r>
              <a:rPr sz="2600" spc="-75" dirty="0">
                <a:solidFill>
                  <a:srgbClr val="FFFFFF"/>
                </a:solidFill>
                <a:latin typeface="Arial MT"/>
                <a:cs typeface="Arial MT"/>
              </a:rPr>
              <a:t> </a:t>
            </a:r>
            <a:r>
              <a:rPr sz="2600" spc="130" dirty="0">
                <a:solidFill>
                  <a:srgbClr val="FF0000"/>
                </a:solidFill>
                <a:latin typeface="Arial MT"/>
                <a:cs typeface="Arial MT"/>
              </a:rPr>
              <a:t>’Robb’</a:t>
            </a:r>
            <a:r>
              <a:rPr sz="2600" spc="130" dirty="0">
                <a:solidFill>
                  <a:srgbClr val="FFFFFF"/>
                </a:solidFill>
                <a:latin typeface="Arial MT"/>
                <a:cs typeface="Arial MT"/>
              </a:rPr>
              <a:t>:</a:t>
            </a:r>
            <a:r>
              <a:rPr sz="2600" spc="-75" dirty="0">
                <a:solidFill>
                  <a:srgbClr val="FFFFFF"/>
                </a:solidFill>
                <a:latin typeface="Arial MT"/>
                <a:cs typeface="Arial MT"/>
              </a:rPr>
              <a:t> </a:t>
            </a:r>
            <a:r>
              <a:rPr sz="2600" spc="95" dirty="0">
                <a:solidFill>
                  <a:srgbClr val="00B050"/>
                </a:solidFill>
                <a:latin typeface="Arial MT"/>
                <a:cs typeface="Arial MT"/>
              </a:rPr>
              <a:t>10</a:t>
            </a:r>
            <a:r>
              <a:rPr sz="2600" spc="95" dirty="0">
                <a:solidFill>
                  <a:srgbClr val="FFFFFF"/>
                </a:solidFill>
                <a:latin typeface="Arial MT"/>
                <a:cs typeface="Arial MT"/>
              </a:rPr>
              <a:t>,</a:t>
            </a:r>
            <a:r>
              <a:rPr sz="2600" spc="-75" dirty="0">
                <a:solidFill>
                  <a:srgbClr val="FFFFFF"/>
                </a:solidFill>
                <a:latin typeface="Arial MT"/>
                <a:cs typeface="Arial MT"/>
              </a:rPr>
              <a:t> </a:t>
            </a:r>
            <a:r>
              <a:rPr sz="2600" spc="160" dirty="0">
                <a:solidFill>
                  <a:srgbClr val="FF0000"/>
                </a:solidFill>
                <a:latin typeface="Arial MT"/>
                <a:cs typeface="Arial MT"/>
              </a:rPr>
              <a:t>’Arya’</a:t>
            </a:r>
            <a:r>
              <a:rPr sz="2600" spc="160" dirty="0">
                <a:solidFill>
                  <a:srgbClr val="FFFFFF"/>
                </a:solidFill>
                <a:latin typeface="Arial MT"/>
                <a:cs typeface="Arial MT"/>
              </a:rPr>
              <a:t>:</a:t>
            </a:r>
            <a:r>
              <a:rPr sz="2600" spc="-80" dirty="0">
                <a:solidFill>
                  <a:srgbClr val="FFFFFF"/>
                </a:solidFill>
                <a:latin typeface="Arial MT"/>
                <a:cs typeface="Arial MT"/>
              </a:rPr>
              <a:t> </a:t>
            </a:r>
            <a:r>
              <a:rPr sz="2600" spc="110" dirty="0">
                <a:solidFill>
                  <a:srgbClr val="00B050"/>
                </a:solidFill>
                <a:latin typeface="Arial MT"/>
                <a:cs typeface="Arial MT"/>
              </a:rPr>
              <a:t>10</a:t>
            </a:r>
            <a:r>
              <a:rPr sz="2600" spc="110" dirty="0">
                <a:solidFill>
                  <a:srgbClr val="FFFFFF"/>
                </a:solidFill>
                <a:latin typeface="Arial MT"/>
                <a:cs typeface="Arial MT"/>
              </a:rPr>
              <a:t>}</a:t>
            </a:r>
            <a:endParaRPr sz="2600">
              <a:latin typeface="Arial MT"/>
              <a:cs typeface="Arial MT"/>
            </a:endParaRPr>
          </a:p>
        </p:txBody>
      </p:sp>
      <p:sp>
        <p:nvSpPr>
          <p:cNvPr id="10" name="object 10"/>
          <p:cNvSpPr txBox="1"/>
          <p:nvPr/>
        </p:nvSpPr>
        <p:spPr>
          <a:xfrm>
            <a:off x="4267009" y="2799588"/>
            <a:ext cx="744220" cy="421640"/>
          </a:xfrm>
          <a:prstGeom prst="rect">
            <a:avLst/>
          </a:prstGeom>
        </p:spPr>
        <p:txBody>
          <a:bodyPr vert="horz" wrap="square" lIns="0" tIns="12700" rIns="0" bIns="0" rtlCol="0">
            <a:spAutoFit/>
          </a:bodyPr>
          <a:lstStyle/>
          <a:p>
            <a:pPr marL="12700">
              <a:spcBef>
                <a:spcPts val="100"/>
              </a:spcBef>
            </a:pPr>
            <a:r>
              <a:rPr sz="2600" spc="30" dirty="0">
                <a:solidFill>
                  <a:srgbClr val="FF0000"/>
                </a:solidFill>
                <a:latin typeface="Arial MT"/>
                <a:cs typeface="Arial MT"/>
              </a:rPr>
              <a:t>k</a:t>
            </a:r>
            <a:r>
              <a:rPr sz="2600" spc="85" dirty="0">
                <a:solidFill>
                  <a:srgbClr val="FF0000"/>
                </a:solidFill>
                <a:latin typeface="Arial MT"/>
                <a:cs typeface="Arial MT"/>
              </a:rPr>
              <a:t>e</a:t>
            </a:r>
            <a:r>
              <a:rPr sz="2600" spc="70" dirty="0">
                <a:solidFill>
                  <a:srgbClr val="FF0000"/>
                </a:solidFill>
                <a:latin typeface="Arial MT"/>
                <a:cs typeface="Arial MT"/>
              </a:rPr>
              <a:t>y</a:t>
            </a:r>
            <a:r>
              <a:rPr sz="2600" spc="105" dirty="0">
                <a:solidFill>
                  <a:srgbClr val="FF0000"/>
                </a:solidFill>
                <a:latin typeface="Arial MT"/>
                <a:cs typeface="Arial MT"/>
              </a:rPr>
              <a:t>s</a:t>
            </a:r>
            <a:endParaRPr sz="2600">
              <a:latin typeface="Arial MT"/>
              <a:cs typeface="Arial MT"/>
            </a:endParaRPr>
          </a:p>
        </p:txBody>
      </p:sp>
      <p:sp>
        <p:nvSpPr>
          <p:cNvPr id="11" name="object 11"/>
          <p:cNvSpPr txBox="1"/>
          <p:nvPr/>
        </p:nvSpPr>
        <p:spPr>
          <a:xfrm>
            <a:off x="5481312" y="2817876"/>
            <a:ext cx="1062355" cy="421640"/>
          </a:xfrm>
          <a:prstGeom prst="rect">
            <a:avLst/>
          </a:prstGeom>
        </p:spPr>
        <p:txBody>
          <a:bodyPr vert="horz" wrap="square" lIns="0" tIns="12700" rIns="0" bIns="0" rtlCol="0">
            <a:spAutoFit/>
          </a:bodyPr>
          <a:lstStyle/>
          <a:p>
            <a:pPr marL="12700">
              <a:spcBef>
                <a:spcPts val="100"/>
              </a:spcBef>
            </a:pPr>
            <a:r>
              <a:rPr sz="2600" spc="60" dirty="0">
                <a:solidFill>
                  <a:srgbClr val="00B050"/>
                </a:solidFill>
                <a:latin typeface="Arial MT"/>
                <a:cs typeface="Arial MT"/>
              </a:rPr>
              <a:t>v</a:t>
            </a:r>
            <a:r>
              <a:rPr sz="2600" spc="110" dirty="0">
                <a:solidFill>
                  <a:srgbClr val="00B050"/>
                </a:solidFill>
                <a:latin typeface="Arial MT"/>
                <a:cs typeface="Arial MT"/>
              </a:rPr>
              <a:t>a</a:t>
            </a:r>
            <a:r>
              <a:rPr sz="2600" spc="114" dirty="0">
                <a:solidFill>
                  <a:srgbClr val="00B050"/>
                </a:solidFill>
                <a:latin typeface="Arial MT"/>
                <a:cs typeface="Arial MT"/>
              </a:rPr>
              <a:t>l</a:t>
            </a:r>
            <a:r>
              <a:rPr sz="2600" spc="125" dirty="0">
                <a:solidFill>
                  <a:srgbClr val="00B050"/>
                </a:solidFill>
                <a:latin typeface="Arial MT"/>
                <a:cs typeface="Arial MT"/>
              </a:rPr>
              <a:t>u</a:t>
            </a:r>
            <a:r>
              <a:rPr sz="2600" spc="95" dirty="0">
                <a:solidFill>
                  <a:srgbClr val="00B050"/>
                </a:solidFill>
                <a:latin typeface="Arial MT"/>
                <a:cs typeface="Arial MT"/>
              </a:rPr>
              <a:t>e</a:t>
            </a:r>
            <a:r>
              <a:rPr sz="2600" spc="105" dirty="0">
                <a:solidFill>
                  <a:srgbClr val="00B050"/>
                </a:solidFill>
                <a:latin typeface="Arial MT"/>
                <a:cs typeface="Arial MT"/>
              </a:rPr>
              <a:t>s</a:t>
            </a:r>
            <a:endParaRPr sz="2600">
              <a:latin typeface="Arial MT"/>
              <a:cs typeface="Arial M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62200" y="682940"/>
            <a:ext cx="10515600" cy="689932"/>
          </a:xfrm>
          <a:prstGeom prst="rect">
            <a:avLst/>
          </a:prstGeom>
        </p:spPr>
        <p:txBody>
          <a:bodyPr vert="horz" wrap="square" lIns="0" tIns="12700" rIns="0" bIns="0" rtlCol="0" anchor="ctr">
            <a:spAutoFit/>
          </a:bodyPr>
          <a:lstStyle/>
          <a:p>
            <a:pPr marL="12700">
              <a:lnSpc>
                <a:spcPct val="100000"/>
              </a:lnSpc>
              <a:spcBef>
                <a:spcPts val="100"/>
              </a:spcBef>
            </a:pPr>
            <a:r>
              <a:rPr spc="210" dirty="0"/>
              <a:t>Creating</a:t>
            </a:r>
            <a:r>
              <a:rPr spc="-150" dirty="0"/>
              <a:t> </a:t>
            </a:r>
            <a:r>
              <a:rPr spc="165" dirty="0"/>
              <a:t>a</a:t>
            </a:r>
            <a:r>
              <a:rPr spc="-145" dirty="0"/>
              <a:t> </a:t>
            </a:r>
            <a:r>
              <a:rPr spc="245" dirty="0"/>
              <a:t>Dictionary</a:t>
            </a:r>
          </a:p>
        </p:txBody>
      </p:sp>
      <p:sp>
        <p:nvSpPr>
          <p:cNvPr id="3" name="object 3"/>
          <p:cNvSpPr txBox="1"/>
          <p:nvPr/>
        </p:nvSpPr>
        <p:spPr>
          <a:xfrm>
            <a:off x="2059940" y="1582420"/>
            <a:ext cx="8351520" cy="4452757"/>
          </a:xfrm>
          <a:prstGeom prst="rect">
            <a:avLst/>
          </a:prstGeom>
        </p:spPr>
        <p:txBody>
          <a:bodyPr vert="horz" wrap="square" lIns="0" tIns="12700" rIns="0" bIns="0" rtlCol="0">
            <a:spAutoFit/>
          </a:bodyPr>
          <a:lstStyle/>
          <a:p>
            <a:pPr marL="12700">
              <a:spcBef>
                <a:spcPts val="100"/>
              </a:spcBef>
            </a:pPr>
            <a:r>
              <a:rPr sz="2800" spc="145" dirty="0">
                <a:solidFill>
                  <a:srgbClr val="FFFFFF"/>
                </a:solidFill>
                <a:latin typeface="Arial MT"/>
                <a:cs typeface="Arial MT"/>
              </a:rPr>
              <a:t>Dictionaries</a:t>
            </a:r>
            <a:r>
              <a:rPr sz="2800" spc="-95" dirty="0">
                <a:solidFill>
                  <a:srgbClr val="FFFFFF"/>
                </a:solidFill>
                <a:latin typeface="Arial MT"/>
                <a:cs typeface="Arial MT"/>
              </a:rPr>
              <a:t> </a:t>
            </a:r>
            <a:r>
              <a:rPr sz="2800" spc="140" dirty="0">
                <a:solidFill>
                  <a:srgbClr val="FFFFFF"/>
                </a:solidFill>
                <a:latin typeface="Arial MT"/>
                <a:cs typeface="Arial MT"/>
              </a:rPr>
              <a:t>are</a:t>
            </a:r>
            <a:r>
              <a:rPr sz="2800" spc="-85" dirty="0">
                <a:solidFill>
                  <a:srgbClr val="FFFFFF"/>
                </a:solidFill>
                <a:latin typeface="Arial MT"/>
                <a:cs typeface="Arial MT"/>
              </a:rPr>
              <a:t> </a:t>
            </a:r>
            <a:r>
              <a:rPr sz="2800" spc="130" dirty="0">
                <a:solidFill>
                  <a:srgbClr val="FFFFFF"/>
                </a:solidFill>
                <a:latin typeface="Arial MT"/>
                <a:cs typeface="Arial MT"/>
              </a:rPr>
              <a:t>mutable!</a:t>
            </a:r>
            <a:endParaRPr sz="2800">
              <a:latin typeface="Arial MT"/>
              <a:cs typeface="Arial MT"/>
            </a:endParaRPr>
          </a:p>
          <a:p>
            <a:pPr>
              <a:spcBef>
                <a:spcPts val="45"/>
              </a:spcBef>
            </a:pPr>
            <a:endParaRPr sz="3200">
              <a:latin typeface="Arial MT"/>
              <a:cs typeface="Arial MT"/>
            </a:endParaRPr>
          </a:p>
          <a:p>
            <a:pPr marL="12700"/>
            <a:r>
              <a:rPr sz="2600" spc="120" dirty="0">
                <a:solidFill>
                  <a:srgbClr val="FFFFFF"/>
                </a:solidFill>
                <a:latin typeface="Arial MT"/>
                <a:cs typeface="Arial MT"/>
              </a:rPr>
              <a:t>Dynamically</a:t>
            </a:r>
            <a:r>
              <a:rPr sz="2600" spc="-75" dirty="0">
                <a:solidFill>
                  <a:srgbClr val="FFFFFF"/>
                </a:solidFill>
                <a:latin typeface="Arial MT"/>
                <a:cs typeface="Arial MT"/>
              </a:rPr>
              <a:t> </a:t>
            </a:r>
            <a:r>
              <a:rPr sz="2600" spc="150" dirty="0">
                <a:solidFill>
                  <a:srgbClr val="FFFFFF"/>
                </a:solidFill>
                <a:latin typeface="Arial MT"/>
                <a:cs typeface="Arial MT"/>
              </a:rPr>
              <a:t>creating</a:t>
            </a:r>
            <a:r>
              <a:rPr sz="2600" spc="-80" dirty="0">
                <a:solidFill>
                  <a:srgbClr val="FFFFFF"/>
                </a:solidFill>
                <a:latin typeface="Arial MT"/>
                <a:cs typeface="Arial MT"/>
              </a:rPr>
              <a:t> </a:t>
            </a:r>
            <a:r>
              <a:rPr sz="2600" spc="95" dirty="0">
                <a:solidFill>
                  <a:srgbClr val="FFFFFF"/>
                </a:solidFill>
                <a:latin typeface="Arial MT"/>
                <a:cs typeface="Arial MT"/>
              </a:rPr>
              <a:t>a</a:t>
            </a:r>
            <a:r>
              <a:rPr sz="2600" spc="-75" dirty="0">
                <a:solidFill>
                  <a:srgbClr val="FFFFFF"/>
                </a:solidFill>
                <a:latin typeface="Arial MT"/>
                <a:cs typeface="Arial MT"/>
              </a:rPr>
              <a:t> </a:t>
            </a:r>
            <a:r>
              <a:rPr sz="2600" spc="160" dirty="0">
                <a:solidFill>
                  <a:srgbClr val="FFFFFF"/>
                </a:solidFill>
                <a:latin typeface="Arial MT"/>
                <a:cs typeface="Arial MT"/>
              </a:rPr>
              <a:t>dictionary</a:t>
            </a:r>
            <a:r>
              <a:rPr sz="2600" spc="-75" dirty="0">
                <a:solidFill>
                  <a:srgbClr val="FFFFFF"/>
                </a:solidFill>
                <a:latin typeface="Arial MT"/>
                <a:cs typeface="Arial MT"/>
              </a:rPr>
              <a:t> </a:t>
            </a:r>
            <a:r>
              <a:rPr sz="2600" spc="165" dirty="0">
                <a:solidFill>
                  <a:srgbClr val="FFFFFF"/>
                </a:solidFill>
                <a:latin typeface="Arial MT"/>
                <a:cs typeface="Arial MT"/>
              </a:rPr>
              <a:t>during</a:t>
            </a:r>
            <a:r>
              <a:rPr sz="2600" spc="-80" dirty="0">
                <a:solidFill>
                  <a:srgbClr val="FFFFFF"/>
                </a:solidFill>
                <a:latin typeface="Arial MT"/>
                <a:cs typeface="Arial MT"/>
              </a:rPr>
              <a:t> </a:t>
            </a:r>
            <a:r>
              <a:rPr sz="2600" spc="135" dirty="0">
                <a:solidFill>
                  <a:srgbClr val="FFFFFF"/>
                </a:solidFill>
                <a:latin typeface="Arial MT"/>
                <a:cs typeface="Arial MT"/>
              </a:rPr>
              <a:t>runtime:</a:t>
            </a:r>
            <a:endParaRPr sz="2600">
              <a:latin typeface="Arial MT"/>
              <a:cs typeface="Arial MT"/>
            </a:endParaRPr>
          </a:p>
          <a:p>
            <a:pPr>
              <a:lnSpc>
                <a:spcPct val="100000"/>
              </a:lnSpc>
            </a:pPr>
            <a:endParaRPr sz="3050">
              <a:latin typeface="Arial MT"/>
              <a:cs typeface="Arial MT"/>
            </a:endParaRPr>
          </a:p>
          <a:p>
            <a:pPr marL="469900" marR="1739900">
              <a:lnSpc>
                <a:spcPct val="109200"/>
              </a:lnSpc>
              <a:tabLst>
                <a:tab pos="2528570" algn="l"/>
              </a:tabLst>
            </a:pPr>
            <a:r>
              <a:rPr sz="2600" spc="140" dirty="0">
                <a:solidFill>
                  <a:srgbClr val="FFFFFF"/>
                </a:solidFill>
                <a:latin typeface="Arial MT"/>
                <a:cs typeface="Arial MT"/>
              </a:rPr>
              <a:t>grades</a:t>
            </a:r>
            <a:r>
              <a:rPr sz="2600" spc="-70" dirty="0">
                <a:solidFill>
                  <a:srgbClr val="FFFFFF"/>
                </a:solidFill>
                <a:latin typeface="Arial MT"/>
                <a:cs typeface="Arial MT"/>
              </a:rPr>
              <a:t> </a:t>
            </a:r>
            <a:r>
              <a:rPr sz="2600" spc="-5" dirty="0">
                <a:solidFill>
                  <a:srgbClr val="FFFFFF"/>
                </a:solidFill>
                <a:latin typeface="Arial MT"/>
                <a:cs typeface="Arial MT"/>
              </a:rPr>
              <a:t>=</a:t>
            </a:r>
            <a:r>
              <a:rPr sz="2600" spc="-75" dirty="0">
                <a:solidFill>
                  <a:srgbClr val="FFFFFF"/>
                </a:solidFill>
                <a:latin typeface="Arial MT"/>
                <a:cs typeface="Arial MT"/>
              </a:rPr>
              <a:t> </a:t>
            </a:r>
            <a:r>
              <a:rPr sz="2600" spc="125" dirty="0">
                <a:solidFill>
                  <a:srgbClr val="FFFFFF"/>
                </a:solidFill>
                <a:latin typeface="Arial MT"/>
                <a:cs typeface="Arial MT"/>
              </a:rPr>
              <a:t>{}	</a:t>
            </a:r>
            <a:r>
              <a:rPr sz="2600" spc="-15" dirty="0">
                <a:solidFill>
                  <a:srgbClr val="FFFFFF"/>
                </a:solidFill>
                <a:latin typeface="Arial MT"/>
                <a:cs typeface="Arial MT"/>
              </a:rPr>
              <a:t>#</a:t>
            </a:r>
            <a:r>
              <a:rPr sz="2600" spc="-90" dirty="0">
                <a:solidFill>
                  <a:srgbClr val="FFFFFF"/>
                </a:solidFill>
                <a:latin typeface="Arial MT"/>
                <a:cs typeface="Arial MT"/>
              </a:rPr>
              <a:t> </a:t>
            </a:r>
            <a:r>
              <a:rPr sz="2600" spc="145" dirty="0">
                <a:solidFill>
                  <a:srgbClr val="FFFFFF"/>
                </a:solidFill>
                <a:latin typeface="Arial MT"/>
                <a:cs typeface="Arial MT"/>
              </a:rPr>
              <a:t>create</a:t>
            </a:r>
            <a:r>
              <a:rPr sz="2600" spc="-85" dirty="0">
                <a:solidFill>
                  <a:srgbClr val="FFFFFF"/>
                </a:solidFill>
                <a:latin typeface="Arial MT"/>
                <a:cs typeface="Arial MT"/>
              </a:rPr>
              <a:t> </a:t>
            </a:r>
            <a:r>
              <a:rPr sz="2600" spc="140" dirty="0">
                <a:solidFill>
                  <a:srgbClr val="FFFFFF"/>
                </a:solidFill>
                <a:latin typeface="Arial MT"/>
                <a:cs typeface="Arial MT"/>
              </a:rPr>
              <a:t>empty</a:t>
            </a:r>
            <a:r>
              <a:rPr sz="2600" spc="-85" dirty="0">
                <a:solidFill>
                  <a:srgbClr val="FFFFFF"/>
                </a:solidFill>
                <a:latin typeface="Arial MT"/>
                <a:cs typeface="Arial MT"/>
              </a:rPr>
              <a:t> </a:t>
            </a:r>
            <a:r>
              <a:rPr sz="2600" spc="160" dirty="0">
                <a:solidFill>
                  <a:srgbClr val="FFFFFF"/>
                </a:solidFill>
                <a:latin typeface="Arial MT"/>
                <a:cs typeface="Arial MT"/>
              </a:rPr>
              <a:t>dictionary </a:t>
            </a:r>
            <a:r>
              <a:rPr sz="2600" spc="-710" dirty="0">
                <a:solidFill>
                  <a:srgbClr val="FFFFFF"/>
                </a:solidFill>
                <a:latin typeface="Arial MT"/>
                <a:cs typeface="Arial MT"/>
              </a:rPr>
              <a:t> </a:t>
            </a:r>
            <a:r>
              <a:rPr sz="2600" spc="160" dirty="0">
                <a:solidFill>
                  <a:srgbClr val="FFFFFF"/>
                </a:solidFill>
                <a:latin typeface="Arial MT"/>
                <a:cs typeface="Arial MT"/>
              </a:rPr>
              <a:t>grades[</a:t>
            </a:r>
            <a:r>
              <a:rPr sz="2600" spc="160" dirty="0">
                <a:solidFill>
                  <a:srgbClr val="FF0000"/>
                </a:solidFill>
                <a:latin typeface="Arial MT"/>
                <a:cs typeface="Arial MT"/>
              </a:rPr>
              <a:t>‘Jon’</a:t>
            </a:r>
            <a:r>
              <a:rPr sz="2600" spc="160" dirty="0">
                <a:solidFill>
                  <a:srgbClr val="FFFFFF"/>
                </a:solidFill>
                <a:latin typeface="Arial MT"/>
                <a:cs typeface="Arial MT"/>
              </a:rPr>
              <a:t>]</a:t>
            </a:r>
            <a:r>
              <a:rPr sz="2600" spc="-75" dirty="0">
                <a:solidFill>
                  <a:srgbClr val="FFFFFF"/>
                </a:solidFill>
                <a:latin typeface="Arial MT"/>
                <a:cs typeface="Arial MT"/>
              </a:rPr>
              <a:t> </a:t>
            </a:r>
            <a:r>
              <a:rPr sz="2600" spc="-5" dirty="0">
                <a:solidFill>
                  <a:srgbClr val="FFFFFF"/>
                </a:solidFill>
                <a:latin typeface="Arial MT"/>
                <a:cs typeface="Arial MT"/>
              </a:rPr>
              <a:t>=</a:t>
            </a:r>
            <a:r>
              <a:rPr sz="2600" spc="-80" dirty="0">
                <a:solidFill>
                  <a:srgbClr val="FFFFFF"/>
                </a:solidFill>
                <a:latin typeface="Arial MT"/>
                <a:cs typeface="Arial MT"/>
              </a:rPr>
              <a:t> </a:t>
            </a:r>
            <a:r>
              <a:rPr sz="2600" spc="95" dirty="0">
                <a:solidFill>
                  <a:srgbClr val="00B050"/>
                </a:solidFill>
                <a:latin typeface="Arial MT"/>
                <a:cs typeface="Arial MT"/>
              </a:rPr>
              <a:t>9.5</a:t>
            </a:r>
            <a:endParaRPr sz="2600">
              <a:latin typeface="Arial MT"/>
              <a:cs typeface="Arial MT"/>
            </a:endParaRPr>
          </a:p>
          <a:p>
            <a:pPr marL="469900">
              <a:spcBef>
                <a:spcPts val="265"/>
              </a:spcBef>
            </a:pPr>
            <a:r>
              <a:rPr sz="2600" spc="145" dirty="0">
                <a:solidFill>
                  <a:srgbClr val="FFFFFF"/>
                </a:solidFill>
                <a:latin typeface="Arial MT"/>
                <a:cs typeface="Arial MT"/>
              </a:rPr>
              <a:t>grades[</a:t>
            </a:r>
            <a:r>
              <a:rPr sz="2600" spc="145" dirty="0">
                <a:solidFill>
                  <a:srgbClr val="FF0000"/>
                </a:solidFill>
                <a:latin typeface="Arial MT"/>
                <a:cs typeface="Arial MT"/>
              </a:rPr>
              <a:t>‘Robb’</a:t>
            </a:r>
            <a:r>
              <a:rPr sz="2600" spc="145" dirty="0">
                <a:solidFill>
                  <a:srgbClr val="FFFFFF"/>
                </a:solidFill>
                <a:latin typeface="Arial MT"/>
                <a:cs typeface="Arial MT"/>
              </a:rPr>
              <a:t>]</a:t>
            </a:r>
            <a:r>
              <a:rPr sz="2600" spc="-85" dirty="0">
                <a:solidFill>
                  <a:srgbClr val="FFFFFF"/>
                </a:solidFill>
                <a:latin typeface="Arial MT"/>
                <a:cs typeface="Arial MT"/>
              </a:rPr>
              <a:t> </a:t>
            </a:r>
            <a:r>
              <a:rPr sz="2600" spc="-5" dirty="0">
                <a:solidFill>
                  <a:srgbClr val="FFFFFF"/>
                </a:solidFill>
                <a:latin typeface="Arial MT"/>
                <a:cs typeface="Arial MT"/>
              </a:rPr>
              <a:t>=</a:t>
            </a:r>
            <a:r>
              <a:rPr sz="2600" spc="-90" dirty="0">
                <a:solidFill>
                  <a:srgbClr val="FFFFFF"/>
                </a:solidFill>
                <a:latin typeface="Arial MT"/>
                <a:cs typeface="Arial MT"/>
              </a:rPr>
              <a:t> </a:t>
            </a:r>
            <a:r>
              <a:rPr sz="2600" spc="100" dirty="0">
                <a:solidFill>
                  <a:srgbClr val="00B050"/>
                </a:solidFill>
                <a:latin typeface="Arial MT"/>
                <a:cs typeface="Arial MT"/>
              </a:rPr>
              <a:t>10</a:t>
            </a:r>
            <a:endParaRPr sz="2600">
              <a:latin typeface="Arial MT"/>
              <a:cs typeface="Arial MT"/>
            </a:endParaRPr>
          </a:p>
          <a:p>
            <a:pPr marL="469900">
              <a:spcBef>
                <a:spcPts val="384"/>
              </a:spcBef>
            </a:pPr>
            <a:r>
              <a:rPr sz="2600" spc="155" dirty="0">
                <a:solidFill>
                  <a:srgbClr val="FFFFFF"/>
                </a:solidFill>
                <a:latin typeface="Arial MT"/>
                <a:cs typeface="Arial MT"/>
              </a:rPr>
              <a:t>grades[</a:t>
            </a:r>
            <a:r>
              <a:rPr sz="2600" spc="155" dirty="0">
                <a:solidFill>
                  <a:srgbClr val="FF0000"/>
                </a:solidFill>
                <a:latin typeface="Arial MT"/>
                <a:cs typeface="Arial MT"/>
              </a:rPr>
              <a:t>‘Arya’</a:t>
            </a:r>
            <a:r>
              <a:rPr sz="2600" spc="155" dirty="0">
                <a:solidFill>
                  <a:srgbClr val="FFFFFF"/>
                </a:solidFill>
                <a:latin typeface="Arial MT"/>
                <a:cs typeface="Arial MT"/>
              </a:rPr>
              <a:t>]</a:t>
            </a:r>
            <a:r>
              <a:rPr sz="2600" spc="-85" dirty="0">
                <a:solidFill>
                  <a:srgbClr val="FFFFFF"/>
                </a:solidFill>
                <a:latin typeface="Arial MT"/>
                <a:cs typeface="Arial MT"/>
              </a:rPr>
              <a:t> </a:t>
            </a:r>
            <a:r>
              <a:rPr sz="2600" spc="-5" dirty="0">
                <a:solidFill>
                  <a:srgbClr val="FFFFFF"/>
                </a:solidFill>
                <a:latin typeface="Arial MT"/>
                <a:cs typeface="Arial MT"/>
              </a:rPr>
              <a:t>=</a:t>
            </a:r>
            <a:r>
              <a:rPr sz="2600" spc="-90" dirty="0">
                <a:solidFill>
                  <a:srgbClr val="FFFFFF"/>
                </a:solidFill>
                <a:latin typeface="Arial MT"/>
                <a:cs typeface="Arial MT"/>
              </a:rPr>
              <a:t> </a:t>
            </a:r>
            <a:r>
              <a:rPr sz="2600" spc="100" dirty="0">
                <a:solidFill>
                  <a:srgbClr val="00B050"/>
                </a:solidFill>
                <a:latin typeface="Arial MT"/>
                <a:cs typeface="Arial MT"/>
              </a:rPr>
              <a:t>10</a:t>
            </a:r>
            <a:endParaRPr sz="2600">
              <a:latin typeface="Arial MT"/>
              <a:cs typeface="Arial MT"/>
            </a:endParaRPr>
          </a:p>
          <a:p>
            <a:pPr>
              <a:spcBef>
                <a:spcPts val="45"/>
              </a:spcBef>
            </a:pPr>
            <a:endParaRPr sz="3150">
              <a:latin typeface="Arial MT"/>
              <a:cs typeface="Arial MT"/>
            </a:endParaRPr>
          </a:p>
          <a:p>
            <a:pPr marL="469900">
              <a:tabLst>
                <a:tab pos="3070225" algn="l"/>
              </a:tabLst>
            </a:pPr>
            <a:r>
              <a:rPr sz="2600" spc="135" dirty="0">
                <a:solidFill>
                  <a:srgbClr val="FFFFFF"/>
                </a:solidFill>
                <a:latin typeface="Arial MT"/>
                <a:cs typeface="Arial MT"/>
              </a:rPr>
              <a:t>print(grades)	</a:t>
            </a:r>
            <a:r>
              <a:rPr sz="2600" spc="155" dirty="0">
                <a:solidFill>
                  <a:srgbClr val="FFFFFF"/>
                </a:solidFill>
                <a:latin typeface="Arial MT"/>
                <a:cs typeface="Arial MT"/>
              </a:rPr>
              <a:t>{</a:t>
            </a:r>
            <a:r>
              <a:rPr sz="2600" spc="155" dirty="0">
                <a:solidFill>
                  <a:srgbClr val="FF0000"/>
                </a:solidFill>
                <a:latin typeface="Arial MT"/>
                <a:cs typeface="Arial MT"/>
              </a:rPr>
              <a:t>‘Jon’</a:t>
            </a:r>
            <a:r>
              <a:rPr sz="2600" spc="155" dirty="0">
                <a:solidFill>
                  <a:srgbClr val="FFFFFF"/>
                </a:solidFill>
                <a:latin typeface="Arial MT"/>
                <a:cs typeface="Arial MT"/>
              </a:rPr>
              <a:t>:</a:t>
            </a:r>
            <a:r>
              <a:rPr sz="2600" spc="-80" dirty="0">
                <a:solidFill>
                  <a:srgbClr val="FFFFFF"/>
                </a:solidFill>
                <a:latin typeface="Arial MT"/>
                <a:cs typeface="Arial MT"/>
              </a:rPr>
              <a:t> </a:t>
            </a:r>
            <a:r>
              <a:rPr sz="2600" spc="95" dirty="0">
                <a:solidFill>
                  <a:srgbClr val="00B050"/>
                </a:solidFill>
                <a:latin typeface="Arial MT"/>
                <a:cs typeface="Arial MT"/>
              </a:rPr>
              <a:t>9.5</a:t>
            </a:r>
            <a:r>
              <a:rPr sz="2600" spc="95" dirty="0">
                <a:solidFill>
                  <a:srgbClr val="FFFFFF"/>
                </a:solidFill>
                <a:latin typeface="Arial MT"/>
                <a:cs typeface="Arial MT"/>
              </a:rPr>
              <a:t>,</a:t>
            </a:r>
            <a:r>
              <a:rPr sz="2600" spc="-75" dirty="0">
                <a:solidFill>
                  <a:srgbClr val="FFFFFF"/>
                </a:solidFill>
                <a:latin typeface="Arial MT"/>
                <a:cs typeface="Arial MT"/>
              </a:rPr>
              <a:t> </a:t>
            </a:r>
            <a:r>
              <a:rPr sz="2600" spc="130" dirty="0">
                <a:solidFill>
                  <a:srgbClr val="FF0000"/>
                </a:solidFill>
                <a:latin typeface="Arial MT"/>
                <a:cs typeface="Arial MT"/>
              </a:rPr>
              <a:t>’Robb’</a:t>
            </a:r>
            <a:r>
              <a:rPr sz="2600" spc="130" dirty="0">
                <a:solidFill>
                  <a:srgbClr val="FFFFFF"/>
                </a:solidFill>
                <a:latin typeface="Arial MT"/>
                <a:cs typeface="Arial MT"/>
              </a:rPr>
              <a:t>:</a:t>
            </a:r>
            <a:r>
              <a:rPr sz="2600" spc="-75" dirty="0">
                <a:solidFill>
                  <a:srgbClr val="FFFFFF"/>
                </a:solidFill>
                <a:latin typeface="Arial MT"/>
                <a:cs typeface="Arial MT"/>
              </a:rPr>
              <a:t> </a:t>
            </a:r>
            <a:r>
              <a:rPr sz="2600" spc="95" dirty="0">
                <a:solidFill>
                  <a:srgbClr val="00B050"/>
                </a:solidFill>
                <a:latin typeface="Arial MT"/>
                <a:cs typeface="Arial MT"/>
              </a:rPr>
              <a:t>10</a:t>
            </a:r>
            <a:r>
              <a:rPr sz="2600" spc="95" dirty="0">
                <a:solidFill>
                  <a:srgbClr val="FFFFFF"/>
                </a:solidFill>
                <a:latin typeface="Arial MT"/>
                <a:cs typeface="Arial MT"/>
              </a:rPr>
              <a:t>,</a:t>
            </a:r>
            <a:r>
              <a:rPr sz="2600" spc="-75" dirty="0">
                <a:solidFill>
                  <a:srgbClr val="FFFFFF"/>
                </a:solidFill>
                <a:latin typeface="Arial MT"/>
                <a:cs typeface="Arial MT"/>
              </a:rPr>
              <a:t> </a:t>
            </a:r>
            <a:r>
              <a:rPr sz="2600" spc="160" dirty="0">
                <a:solidFill>
                  <a:srgbClr val="FF0000"/>
                </a:solidFill>
                <a:latin typeface="Arial MT"/>
                <a:cs typeface="Arial MT"/>
              </a:rPr>
              <a:t>’Arya’</a:t>
            </a:r>
            <a:r>
              <a:rPr sz="2600" spc="160" dirty="0">
                <a:solidFill>
                  <a:srgbClr val="FFFFFF"/>
                </a:solidFill>
                <a:latin typeface="Arial MT"/>
                <a:cs typeface="Arial MT"/>
              </a:rPr>
              <a:t>:</a:t>
            </a:r>
            <a:r>
              <a:rPr sz="2600" spc="-80" dirty="0">
                <a:solidFill>
                  <a:srgbClr val="FFFFFF"/>
                </a:solidFill>
                <a:latin typeface="Arial MT"/>
                <a:cs typeface="Arial MT"/>
              </a:rPr>
              <a:t> </a:t>
            </a:r>
            <a:r>
              <a:rPr sz="2600" spc="110" dirty="0">
                <a:solidFill>
                  <a:srgbClr val="00B050"/>
                </a:solidFill>
                <a:latin typeface="Arial MT"/>
                <a:cs typeface="Arial MT"/>
              </a:rPr>
              <a:t>10</a:t>
            </a:r>
            <a:r>
              <a:rPr sz="2600" spc="110" dirty="0">
                <a:solidFill>
                  <a:srgbClr val="FFFFFF"/>
                </a:solidFill>
                <a:latin typeface="Arial MT"/>
                <a:cs typeface="Arial MT"/>
              </a:rPr>
              <a:t>}</a:t>
            </a:r>
            <a:endParaRPr sz="2600">
              <a:latin typeface="Arial MT"/>
              <a:cs typeface="Arial M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36994" y="486156"/>
            <a:ext cx="4918710" cy="695960"/>
          </a:xfrm>
          <a:prstGeom prst="rect">
            <a:avLst/>
          </a:prstGeom>
        </p:spPr>
        <p:txBody>
          <a:bodyPr vert="horz" wrap="square" lIns="0" tIns="12700" rIns="0" bIns="0" rtlCol="0" anchor="ctr">
            <a:spAutoFit/>
          </a:bodyPr>
          <a:lstStyle/>
          <a:p>
            <a:pPr marL="12700">
              <a:lnSpc>
                <a:spcPct val="100000"/>
              </a:lnSpc>
              <a:spcBef>
                <a:spcPts val="100"/>
              </a:spcBef>
            </a:pPr>
            <a:r>
              <a:rPr spc="195" dirty="0"/>
              <a:t>Retrieving</a:t>
            </a:r>
            <a:r>
              <a:rPr spc="-145" dirty="0"/>
              <a:t> </a:t>
            </a:r>
            <a:r>
              <a:rPr spc="165" dirty="0"/>
              <a:t>a</a:t>
            </a:r>
            <a:r>
              <a:rPr spc="-140" dirty="0"/>
              <a:t> </a:t>
            </a:r>
            <a:r>
              <a:rPr spc="120" dirty="0"/>
              <a:t>Value</a:t>
            </a:r>
          </a:p>
        </p:txBody>
      </p:sp>
      <p:sp>
        <p:nvSpPr>
          <p:cNvPr id="3" name="object 3"/>
          <p:cNvSpPr txBox="1"/>
          <p:nvPr/>
        </p:nvSpPr>
        <p:spPr>
          <a:xfrm>
            <a:off x="2059940" y="1509703"/>
            <a:ext cx="8054340" cy="5345694"/>
          </a:xfrm>
          <a:prstGeom prst="rect">
            <a:avLst/>
          </a:prstGeom>
        </p:spPr>
        <p:txBody>
          <a:bodyPr vert="horz" wrap="square" lIns="0" tIns="122555" rIns="0" bIns="0" rtlCol="0">
            <a:spAutoFit/>
          </a:bodyPr>
          <a:lstStyle/>
          <a:p>
            <a:pPr marL="355600" indent="-342900">
              <a:spcBef>
                <a:spcPts val="965"/>
              </a:spcBef>
              <a:buChar char="•"/>
              <a:tabLst>
                <a:tab pos="354965" algn="l"/>
                <a:tab pos="355600" algn="l"/>
              </a:tabLst>
            </a:pPr>
            <a:r>
              <a:rPr sz="3200" spc="170" dirty="0">
                <a:solidFill>
                  <a:srgbClr val="FFFFFF"/>
                </a:solidFill>
                <a:latin typeface="Arial MT"/>
                <a:cs typeface="Arial MT"/>
              </a:rPr>
              <a:t>Dictionaries</a:t>
            </a:r>
            <a:r>
              <a:rPr sz="3200" spc="-100" dirty="0">
                <a:solidFill>
                  <a:srgbClr val="FFFFFF"/>
                </a:solidFill>
                <a:latin typeface="Arial MT"/>
                <a:cs typeface="Arial MT"/>
              </a:rPr>
              <a:t> </a:t>
            </a:r>
            <a:r>
              <a:rPr sz="3200" spc="160" dirty="0">
                <a:solidFill>
                  <a:srgbClr val="FFFFFF"/>
                </a:solidFill>
                <a:latin typeface="Arial MT"/>
                <a:cs typeface="Arial MT"/>
              </a:rPr>
              <a:t>are</a:t>
            </a:r>
            <a:r>
              <a:rPr sz="3200" spc="-100" dirty="0">
                <a:solidFill>
                  <a:srgbClr val="FFFFFF"/>
                </a:solidFill>
                <a:latin typeface="Arial MT"/>
                <a:cs typeface="Arial MT"/>
              </a:rPr>
              <a:t> </a:t>
            </a:r>
            <a:r>
              <a:rPr sz="3200" spc="185" dirty="0">
                <a:solidFill>
                  <a:srgbClr val="FFFFFF"/>
                </a:solidFill>
                <a:latin typeface="Arial MT"/>
                <a:cs typeface="Arial MT"/>
              </a:rPr>
              <a:t>different</a:t>
            </a:r>
            <a:r>
              <a:rPr sz="3200" spc="-90" dirty="0">
                <a:solidFill>
                  <a:srgbClr val="FFFFFF"/>
                </a:solidFill>
                <a:latin typeface="Arial MT"/>
                <a:cs typeface="Arial MT"/>
              </a:rPr>
              <a:t> </a:t>
            </a:r>
            <a:r>
              <a:rPr sz="3200" spc="175" dirty="0">
                <a:solidFill>
                  <a:srgbClr val="FFFFFF"/>
                </a:solidFill>
                <a:latin typeface="Arial MT"/>
                <a:cs typeface="Arial MT"/>
              </a:rPr>
              <a:t>from</a:t>
            </a:r>
            <a:r>
              <a:rPr sz="3200" spc="-90" dirty="0">
                <a:solidFill>
                  <a:srgbClr val="FFFFFF"/>
                </a:solidFill>
                <a:latin typeface="Arial MT"/>
                <a:cs typeface="Arial MT"/>
              </a:rPr>
              <a:t> </a:t>
            </a:r>
            <a:r>
              <a:rPr sz="3200" spc="150" dirty="0">
                <a:solidFill>
                  <a:srgbClr val="FFFFFF"/>
                </a:solidFill>
                <a:latin typeface="Arial MT"/>
                <a:cs typeface="Arial MT"/>
              </a:rPr>
              <a:t>Lists:</a:t>
            </a:r>
            <a:endParaRPr sz="3200">
              <a:latin typeface="Arial MT"/>
              <a:cs typeface="Arial MT"/>
            </a:endParaRPr>
          </a:p>
          <a:p>
            <a:pPr marL="755650" marR="5080" lvl="1" indent="-285750">
              <a:lnSpc>
                <a:spcPts val="3310"/>
              </a:lnSpc>
              <a:spcBef>
                <a:spcPts val="915"/>
              </a:spcBef>
              <a:buChar char="–"/>
              <a:tabLst>
                <a:tab pos="755650" algn="l"/>
              </a:tabLst>
            </a:pPr>
            <a:r>
              <a:rPr sz="2800" spc="-15" dirty="0">
                <a:solidFill>
                  <a:srgbClr val="FFFFFF"/>
                </a:solidFill>
                <a:latin typeface="Arial MT"/>
                <a:cs typeface="Arial MT"/>
              </a:rPr>
              <a:t>You</a:t>
            </a:r>
            <a:r>
              <a:rPr sz="2800" spc="-85" dirty="0">
                <a:solidFill>
                  <a:srgbClr val="FFFFFF"/>
                </a:solidFill>
                <a:latin typeface="Arial MT"/>
                <a:cs typeface="Arial MT"/>
              </a:rPr>
              <a:t> </a:t>
            </a:r>
            <a:r>
              <a:rPr sz="2800" spc="160" dirty="0">
                <a:solidFill>
                  <a:srgbClr val="FFFFFF"/>
                </a:solidFill>
                <a:latin typeface="Arial MT"/>
                <a:cs typeface="Arial MT"/>
              </a:rPr>
              <a:t>can</a:t>
            </a:r>
            <a:r>
              <a:rPr sz="2800" spc="-85" dirty="0">
                <a:solidFill>
                  <a:srgbClr val="FFFFFF"/>
                </a:solidFill>
                <a:latin typeface="Arial MT"/>
                <a:cs typeface="Arial MT"/>
              </a:rPr>
              <a:t> </a:t>
            </a:r>
            <a:r>
              <a:rPr sz="2800" spc="155" dirty="0">
                <a:solidFill>
                  <a:srgbClr val="FF0000"/>
                </a:solidFill>
                <a:latin typeface="Arial MT"/>
                <a:cs typeface="Arial MT"/>
              </a:rPr>
              <a:t>not</a:t>
            </a:r>
            <a:r>
              <a:rPr sz="2800" spc="-85" dirty="0">
                <a:solidFill>
                  <a:srgbClr val="FF0000"/>
                </a:solidFill>
                <a:latin typeface="Arial MT"/>
                <a:cs typeface="Arial MT"/>
              </a:rPr>
              <a:t> </a:t>
            </a:r>
            <a:r>
              <a:rPr sz="2800" spc="114" dirty="0">
                <a:solidFill>
                  <a:srgbClr val="FFFFFF"/>
                </a:solidFill>
                <a:latin typeface="Arial MT"/>
                <a:cs typeface="Arial MT"/>
              </a:rPr>
              <a:t>use</a:t>
            </a:r>
            <a:r>
              <a:rPr sz="2800" spc="-75" dirty="0">
                <a:solidFill>
                  <a:srgbClr val="FFFFFF"/>
                </a:solidFill>
                <a:latin typeface="Arial MT"/>
                <a:cs typeface="Arial MT"/>
              </a:rPr>
              <a:t> </a:t>
            </a:r>
            <a:r>
              <a:rPr sz="2800" spc="160" dirty="0">
                <a:solidFill>
                  <a:srgbClr val="FFFFFF"/>
                </a:solidFill>
                <a:latin typeface="Arial MT"/>
                <a:cs typeface="Arial MT"/>
              </a:rPr>
              <a:t>numeric</a:t>
            </a:r>
            <a:r>
              <a:rPr sz="2800" spc="-80" dirty="0">
                <a:solidFill>
                  <a:srgbClr val="FFFFFF"/>
                </a:solidFill>
                <a:latin typeface="Arial MT"/>
                <a:cs typeface="Arial MT"/>
              </a:rPr>
              <a:t> </a:t>
            </a:r>
            <a:r>
              <a:rPr sz="2800" spc="150" dirty="0">
                <a:solidFill>
                  <a:srgbClr val="FFFFFF"/>
                </a:solidFill>
                <a:latin typeface="Arial MT"/>
                <a:cs typeface="Arial MT"/>
              </a:rPr>
              <a:t>indices</a:t>
            </a:r>
            <a:r>
              <a:rPr sz="2800" spc="-85" dirty="0">
                <a:solidFill>
                  <a:srgbClr val="FFFFFF"/>
                </a:solidFill>
                <a:latin typeface="Arial MT"/>
                <a:cs typeface="Arial MT"/>
              </a:rPr>
              <a:t> </a:t>
            </a:r>
            <a:r>
              <a:rPr sz="2800" spc="170" dirty="0">
                <a:solidFill>
                  <a:srgbClr val="FFFFFF"/>
                </a:solidFill>
                <a:latin typeface="Arial MT"/>
                <a:cs typeface="Arial MT"/>
              </a:rPr>
              <a:t>to</a:t>
            </a:r>
            <a:r>
              <a:rPr sz="2800" spc="-85" dirty="0">
                <a:solidFill>
                  <a:srgbClr val="FFFFFF"/>
                </a:solidFill>
                <a:latin typeface="Arial MT"/>
                <a:cs typeface="Arial MT"/>
              </a:rPr>
              <a:t> </a:t>
            </a:r>
            <a:r>
              <a:rPr sz="2800" spc="155" dirty="0">
                <a:solidFill>
                  <a:srgbClr val="FFFFFF"/>
                </a:solidFill>
                <a:latin typeface="Arial MT"/>
                <a:cs typeface="Arial MT"/>
              </a:rPr>
              <a:t>access </a:t>
            </a:r>
            <a:r>
              <a:rPr sz="2800" spc="-760" dirty="0">
                <a:solidFill>
                  <a:srgbClr val="FFFFFF"/>
                </a:solidFill>
                <a:latin typeface="Arial MT"/>
                <a:cs typeface="Arial MT"/>
              </a:rPr>
              <a:t> </a:t>
            </a:r>
            <a:r>
              <a:rPr sz="2800" spc="105" dirty="0">
                <a:solidFill>
                  <a:srgbClr val="FFFFFF"/>
                </a:solidFill>
                <a:latin typeface="Arial MT"/>
                <a:cs typeface="Arial MT"/>
              </a:rPr>
              <a:t>a</a:t>
            </a:r>
            <a:r>
              <a:rPr sz="2800" spc="-85" dirty="0">
                <a:solidFill>
                  <a:srgbClr val="FFFFFF"/>
                </a:solidFill>
                <a:latin typeface="Arial MT"/>
                <a:cs typeface="Arial MT"/>
              </a:rPr>
              <a:t> </a:t>
            </a:r>
            <a:r>
              <a:rPr sz="2800" spc="105" dirty="0">
                <a:solidFill>
                  <a:srgbClr val="FFFFFF"/>
                </a:solidFill>
                <a:latin typeface="Arial MT"/>
                <a:cs typeface="Arial MT"/>
              </a:rPr>
              <a:t>value</a:t>
            </a:r>
            <a:r>
              <a:rPr sz="2800" spc="-80" dirty="0">
                <a:solidFill>
                  <a:srgbClr val="FFFFFF"/>
                </a:solidFill>
                <a:latin typeface="Arial MT"/>
                <a:cs typeface="Arial MT"/>
              </a:rPr>
              <a:t> </a:t>
            </a:r>
            <a:r>
              <a:rPr sz="2800" spc="135" dirty="0">
                <a:solidFill>
                  <a:srgbClr val="FFFFFF"/>
                </a:solidFill>
                <a:latin typeface="Arial MT"/>
                <a:cs typeface="Arial MT"/>
              </a:rPr>
              <a:t>by</a:t>
            </a:r>
            <a:r>
              <a:rPr sz="2800" spc="-85" dirty="0">
                <a:solidFill>
                  <a:srgbClr val="FFFFFF"/>
                </a:solidFill>
                <a:latin typeface="Arial MT"/>
                <a:cs typeface="Arial MT"/>
              </a:rPr>
              <a:t> </a:t>
            </a:r>
            <a:r>
              <a:rPr sz="2800" spc="150" dirty="0">
                <a:solidFill>
                  <a:srgbClr val="FFFFFF"/>
                </a:solidFill>
                <a:latin typeface="Arial MT"/>
                <a:cs typeface="Arial MT"/>
              </a:rPr>
              <a:t>its</a:t>
            </a:r>
            <a:r>
              <a:rPr sz="2800" spc="-85" dirty="0">
                <a:solidFill>
                  <a:srgbClr val="FFFFFF"/>
                </a:solidFill>
                <a:latin typeface="Arial MT"/>
                <a:cs typeface="Arial MT"/>
              </a:rPr>
              <a:t> </a:t>
            </a:r>
            <a:r>
              <a:rPr sz="2800" spc="170" dirty="0">
                <a:solidFill>
                  <a:srgbClr val="FFFFFF"/>
                </a:solidFill>
                <a:latin typeface="Arial MT"/>
                <a:cs typeface="Arial MT"/>
              </a:rPr>
              <a:t>specific</a:t>
            </a:r>
            <a:r>
              <a:rPr sz="2800" spc="-80" dirty="0">
                <a:solidFill>
                  <a:srgbClr val="FFFFFF"/>
                </a:solidFill>
                <a:latin typeface="Arial MT"/>
                <a:cs typeface="Arial MT"/>
              </a:rPr>
              <a:t> </a:t>
            </a:r>
            <a:r>
              <a:rPr sz="2800" spc="145" dirty="0">
                <a:solidFill>
                  <a:srgbClr val="FFFFFF"/>
                </a:solidFill>
                <a:latin typeface="Arial MT"/>
                <a:cs typeface="Arial MT"/>
              </a:rPr>
              <a:t>position</a:t>
            </a:r>
            <a:endParaRPr sz="2800">
              <a:latin typeface="Arial MT"/>
              <a:cs typeface="Arial MT"/>
            </a:endParaRPr>
          </a:p>
          <a:p>
            <a:pPr marL="755650" marR="1363345" lvl="1" indent="-285750">
              <a:lnSpc>
                <a:spcPts val="3310"/>
              </a:lnSpc>
              <a:spcBef>
                <a:spcPts val="770"/>
              </a:spcBef>
              <a:buChar char="–"/>
              <a:tabLst>
                <a:tab pos="755650" algn="l"/>
              </a:tabLst>
            </a:pPr>
            <a:r>
              <a:rPr sz="2800" spc="125" dirty="0">
                <a:solidFill>
                  <a:srgbClr val="FFFFFF"/>
                </a:solidFill>
                <a:latin typeface="Arial MT"/>
                <a:cs typeface="Arial MT"/>
              </a:rPr>
              <a:t>Instead,</a:t>
            </a:r>
            <a:r>
              <a:rPr sz="2800" spc="-85" dirty="0">
                <a:solidFill>
                  <a:srgbClr val="FFFFFF"/>
                </a:solidFill>
                <a:latin typeface="Arial MT"/>
                <a:cs typeface="Arial MT"/>
              </a:rPr>
              <a:t> </a:t>
            </a:r>
            <a:r>
              <a:rPr sz="2800" spc="110" dirty="0">
                <a:solidFill>
                  <a:srgbClr val="FFFFFF"/>
                </a:solidFill>
                <a:latin typeface="Arial MT"/>
                <a:cs typeface="Arial MT"/>
              </a:rPr>
              <a:t>you</a:t>
            </a:r>
            <a:r>
              <a:rPr sz="2800" spc="-85" dirty="0">
                <a:solidFill>
                  <a:srgbClr val="FFFFFF"/>
                </a:solidFill>
                <a:latin typeface="Arial MT"/>
                <a:cs typeface="Arial MT"/>
              </a:rPr>
              <a:t> </a:t>
            </a:r>
            <a:r>
              <a:rPr sz="2800" spc="130" dirty="0">
                <a:solidFill>
                  <a:srgbClr val="FFFFFF"/>
                </a:solidFill>
                <a:latin typeface="Arial MT"/>
                <a:cs typeface="Arial MT"/>
              </a:rPr>
              <a:t>need</a:t>
            </a:r>
            <a:r>
              <a:rPr sz="2800" spc="-85" dirty="0">
                <a:solidFill>
                  <a:srgbClr val="FFFFFF"/>
                </a:solidFill>
                <a:latin typeface="Arial MT"/>
                <a:cs typeface="Arial MT"/>
              </a:rPr>
              <a:t> </a:t>
            </a:r>
            <a:r>
              <a:rPr sz="2800" spc="170" dirty="0">
                <a:solidFill>
                  <a:srgbClr val="FFFFFF"/>
                </a:solidFill>
                <a:latin typeface="Arial MT"/>
                <a:cs typeface="Arial MT"/>
              </a:rPr>
              <a:t>to</a:t>
            </a:r>
            <a:r>
              <a:rPr sz="2800" spc="-85" dirty="0">
                <a:solidFill>
                  <a:srgbClr val="FFFFFF"/>
                </a:solidFill>
                <a:latin typeface="Arial MT"/>
                <a:cs typeface="Arial MT"/>
              </a:rPr>
              <a:t> </a:t>
            </a:r>
            <a:r>
              <a:rPr sz="2800" spc="114" dirty="0">
                <a:solidFill>
                  <a:srgbClr val="FFFFFF"/>
                </a:solidFill>
                <a:latin typeface="Arial MT"/>
                <a:cs typeface="Arial MT"/>
              </a:rPr>
              <a:t>use</a:t>
            </a:r>
            <a:r>
              <a:rPr sz="2800" spc="-85" dirty="0">
                <a:solidFill>
                  <a:srgbClr val="FFFFFF"/>
                </a:solidFill>
                <a:latin typeface="Arial MT"/>
                <a:cs typeface="Arial MT"/>
              </a:rPr>
              <a:t> </a:t>
            </a:r>
            <a:r>
              <a:rPr sz="2800" spc="145" dirty="0">
                <a:solidFill>
                  <a:srgbClr val="FFFFFF"/>
                </a:solidFill>
                <a:latin typeface="Arial MT"/>
                <a:cs typeface="Arial MT"/>
              </a:rPr>
              <a:t>the</a:t>
            </a:r>
            <a:r>
              <a:rPr sz="2800" spc="-80" dirty="0">
                <a:solidFill>
                  <a:srgbClr val="FFFFFF"/>
                </a:solidFill>
                <a:latin typeface="Arial MT"/>
                <a:cs typeface="Arial MT"/>
              </a:rPr>
              <a:t> </a:t>
            </a:r>
            <a:r>
              <a:rPr sz="2800" spc="75" dirty="0">
                <a:solidFill>
                  <a:srgbClr val="FF0000"/>
                </a:solidFill>
                <a:latin typeface="Arial MT"/>
                <a:cs typeface="Arial MT"/>
              </a:rPr>
              <a:t>key</a:t>
            </a:r>
            <a:r>
              <a:rPr sz="2800" spc="-90" dirty="0">
                <a:solidFill>
                  <a:srgbClr val="FF0000"/>
                </a:solidFill>
                <a:latin typeface="Arial MT"/>
                <a:cs typeface="Arial MT"/>
              </a:rPr>
              <a:t> </a:t>
            </a:r>
            <a:r>
              <a:rPr sz="2800" spc="165" dirty="0">
                <a:solidFill>
                  <a:srgbClr val="FFFFFF"/>
                </a:solidFill>
                <a:latin typeface="Arial MT"/>
                <a:cs typeface="Arial MT"/>
              </a:rPr>
              <a:t>to </a:t>
            </a:r>
            <a:r>
              <a:rPr sz="2800" spc="-760" dirty="0">
                <a:solidFill>
                  <a:srgbClr val="FFFFFF"/>
                </a:solidFill>
                <a:latin typeface="Arial MT"/>
                <a:cs typeface="Arial MT"/>
              </a:rPr>
              <a:t> </a:t>
            </a:r>
            <a:r>
              <a:rPr sz="2800" spc="145" dirty="0">
                <a:solidFill>
                  <a:srgbClr val="FFFFFF"/>
                </a:solidFill>
                <a:latin typeface="Arial MT"/>
                <a:cs typeface="Arial MT"/>
              </a:rPr>
              <a:t>retrieve</a:t>
            </a:r>
            <a:r>
              <a:rPr sz="2800" spc="-85" dirty="0">
                <a:solidFill>
                  <a:srgbClr val="FFFFFF"/>
                </a:solidFill>
                <a:latin typeface="Arial MT"/>
                <a:cs typeface="Arial MT"/>
              </a:rPr>
              <a:t> </a:t>
            </a:r>
            <a:r>
              <a:rPr sz="2800" spc="105" dirty="0">
                <a:solidFill>
                  <a:srgbClr val="FFFFFF"/>
                </a:solidFill>
                <a:latin typeface="Arial MT"/>
                <a:cs typeface="Arial MT"/>
              </a:rPr>
              <a:t>a</a:t>
            </a:r>
            <a:r>
              <a:rPr sz="2800" spc="-80" dirty="0">
                <a:solidFill>
                  <a:srgbClr val="FFFFFF"/>
                </a:solidFill>
                <a:latin typeface="Arial MT"/>
                <a:cs typeface="Arial MT"/>
              </a:rPr>
              <a:t> </a:t>
            </a:r>
            <a:r>
              <a:rPr sz="2800" spc="105" dirty="0">
                <a:solidFill>
                  <a:srgbClr val="FFFFFF"/>
                </a:solidFill>
                <a:latin typeface="Arial MT"/>
                <a:cs typeface="Arial MT"/>
              </a:rPr>
              <a:t>value</a:t>
            </a:r>
            <a:endParaRPr sz="2800">
              <a:latin typeface="Arial MT"/>
              <a:cs typeface="Arial MT"/>
            </a:endParaRPr>
          </a:p>
          <a:p>
            <a:pPr lvl="1">
              <a:spcBef>
                <a:spcPts val="45"/>
              </a:spcBef>
              <a:buClr>
                <a:srgbClr val="FFFFFF"/>
              </a:buClr>
              <a:buFont typeface="Arial MT"/>
              <a:buChar char="–"/>
            </a:pPr>
            <a:endParaRPr sz="4200">
              <a:latin typeface="Arial MT"/>
              <a:cs typeface="Arial MT"/>
            </a:endParaRPr>
          </a:p>
          <a:p>
            <a:pPr marL="355600" marR="325120" indent="-342900">
              <a:lnSpc>
                <a:spcPts val="3820"/>
              </a:lnSpc>
              <a:buChar char="•"/>
              <a:tabLst>
                <a:tab pos="354965" algn="l"/>
                <a:tab pos="355600" algn="l"/>
              </a:tabLst>
            </a:pPr>
            <a:r>
              <a:rPr sz="3200" spc="155" dirty="0">
                <a:solidFill>
                  <a:srgbClr val="FFFFFF"/>
                </a:solidFill>
                <a:latin typeface="Arial MT"/>
                <a:cs typeface="Arial MT"/>
              </a:rPr>
              <a:t>dictionary_name[</a:t>
            </a:r>
            <a:r>
              <a:rPr sz="3200" spc="155" dirty="0">
                <a:solidFill>
                  <a:srgbClr val="FF0000"/>
                </a:solidFill>
                <a:latin typeface="Arial MT"/>
                <a:cs typeface="Arial MT"/>
              </a:rPr>
              <a:t>key</a:t>
            </a:r>
            <a:r>
              <a:rPr sz="3200" spc="155" dirty="0">
                <a:solidFill>
                  <a:srgbClr val="FFFFFF"/>
                </a:solidFill>
                <a:latin typeface="Arial MT"/>
                <a:cs typeface="Arial MT"/>
              </a:rPr>
              <a:t>]</a:t>
            </a:r>
            <a:r>
              <a:rPr sz="3200" spc="-105" dirty="0">
                <a:solidFill>
                  <a:srgbClr val="FFFFFF"/>
                </a:solidFill>
                <a:latin typeface="Arial MT"/>
                <a:cs typeface="Arial MT"/>
              </a:rPr>
              <a:t> </a:t>
            </a:r>
            <a:r>
              <a:rPr sz="3200" spc="185" dirty="0">
                <a:solidFill>
                  <a:srgbClr val="FFFFFF"/>
                </a:solidFill>
                <a:latin typeface="Arial MT"/>
                <a:cs typeface="Arial MT"/>
              </a:rPr>
              <a:t>will</a:t>
            </a:r>
            <a:r>
              <a:rPr sz="3200" spc="-114" dirty="0">
                <a:solidFill>
                  <a:srgbClr val="FFFFFF"/>
                </a:solidFill>
                <a:latin typeface="Arial MT"/>
                <a:cs typeface="Arial MT"/>
              </a:rPr>
              <a:t> </a:t>
            </a:r>
            <a:r>
              <a:rPr sz="3200" spc="165" dirty="0">
                <a:solidFill>
                  <a:srgbClr val="FFFFFF"/>
                </a:solidFill>
                <a:latin typeface="Arial MT"/>
                <a:cs typeface="Arial MT"/>
              </a:rPr>
              <a:t>retrieve</a:t>
            </a:r>
            <a:r>
              <a:rPr sz="3200" spc="-114" dirty="0">
                <a:solidFill>
                  <a:srgbClr val="FFFFFF"/>
                </a:solidFill>
                <a:latin typeface="Arial MT"/>
                <a:cs typeface="Arial MT"/>
              </a:rPr>
              <a:t> </a:t>
            </a:r>
            <a:r>
              <a:rPr sz="3200" spc="170" dirty="0">
                <a:solidFill>
                  <a:srgbClr val="FFFFFF"/>
                </a:solidFill>
                <a:latin typeface="Arial MT"/>
                <a:cs typeface="Arial MT"/>
              </a:rPr>
              <a:t>the </a:t>
            </a:r>
            <a:r>
              <a:rPr sz="3200" spc="-869" dirty="0">
                <a:solidFill>
                  <a:srgbClr val="FFFFFF"/>
                </a:solidFill>
                <a:latin typeface="Arial MT"/>
                <a:cs typeface="Arial MT"/>
              </a:rPr>
              <a:t> </a:t>
            </a:r>
            <a:r>
              <a:rPr sz="3200" spc="125" dirty="0">
                <a:solidFill>
                  <a:srgbClr val="00B050"/>
                </a:solidFill>
                <a:latin typeface="Arial MT"/>
                <a:cs typeface="Arial MT"/>
              </a:rPr>
              <a:t>value</a:t>
            </a:r>
            <a:r>
              <a:rPr sz="3200" spc="-100" dirty="0">
                <a:solidFill>
                  <a:srgbClr val="00B050"/>
                </a:solidFill>
                <a:latin typeface="Arial MT"/>
                <a:cs typeface="Arial MT"/>
              </a:rPr>
              <a:t> </a:t>
            </a:r>
            <a:r>
              <a:rPr sz="3200" spc="160" dirty="0">
                <a:solidFill>
                  <a:srgbClr val="FFFFFF"/>
                </a:solidFill>
                <a:latin typeface="Arial MT"/>
                <a:cs typeface="Arial MT"/>
              </a:rPr>
              <a:t>associated</a:t>
            </a:r>
            <a:r>
              <a:rPr sz="3200" spc="-90" dirty="0">
                <a:solidFill>
                  <a:srgbClr val="FFFFFF"/>
                </a:solidFill>
                <a:latin typeface="Arial MT"/>
                <a:cs typeface="Arial MT"/>
              </a:rPr>
              <a:t> </a:t>
            </a:r>
            <a:r>
              <a:rPr sz="3200" spc="204" dirty="0">
                <a:solidFill>
                  <a:srgbClr val="FFFFFF"/>
                </a:solidFill>
                <a:latin typeface="Arial MT"/>
                <a:cs typeface="Arial MT"/>
              </a:rPr>
              <a:t>with</a:t>
            </a:r>
            <a:r>
              <a:rPr sz="3200" spc="-90" dirty="0">
                <a:solidFill>
                  <a:srgbClr val="FFFFFF"/>
                </a:solidFill>
                <a:latin typeface="Arial MT"/>
                <a:cs typeface="Arial MT"/>
              </a:rPr>
              <a:t> </a:t>
            </a:r>
            <a:r>
              <a:rPr sz="3200" spc="165" dirty="0">
                <a:solidFill>
                  <a:srgbClr val="FFFFFF"/>
                </a:solidFill>
                <a:latin typeface="Arial MT"/>
                <a:cs typeface="Arial MT"/>
              </a:rPr>
              <a:t>that</a:t>
            </a:r>
            <a:r>
              <a:rPr sz="3200" spc="-90" dirty="0">
                <a:solidFill>
                  <a:srgbClr val="FFFFFF"/>
                </a:solidFill>
                <a:latin typeface="Arial MT"/>
                <a:cs typeface="Arial MT"/>
              </a:rPr>
              <a:t> </a:t>
            </a:r>
            <a:r>
              <a:rPr sz="3200" spc="95" dirty="0">
                <a:solidFill>
                  <a:srgbClr val="FF0000"/>
                </a:solidFill>
                <a:latin typeface="Arial MT"/>
                <a:cs typeface="Arial MT"/>
              </a:rPr>
              <a:t>key</a:t>
            </a:r>
            <a:endParaRPr sz="3200">
              <a:latin typeface="Arial MT"/>
              <a:cs typeface="Arial MT"/>
            </a:endParaRPr>
          </a:p>
          <a:p>
            <a:pPr>
              <a:spcBef>
                <a:spcPts val="50"/>
              </a:spcBef>
            </a:pPr>
            <a:endParaRPr sz="4500">
              <a:latin typeface="Arial MT"/>
              <a:cs typeface="Arial MT"/>
            </a:endParaRPr>
          </a:p>
          <a:p>
            <a:pPr marL="469900"/>
            <a:r>
              <a:rPr sz="3200" spc="125" dirty="0">
                <a:solidFill>
                  <a:srgbClr val="00B050"/>
                </a:solidFill>
                <a:latin typeface="Arial MT"/>
                <a:cs typeface="Arial MT"/>
              </a:rPr>
              <a:t>value</a:t>
            </a:r>
            <a:r>
              <a:rPr sz="3200" spc="-120" dirty="0">
                <a:solidFill>
                  <a:srgbClr val="00B050"/>
                </a:solidFill>
                <a:latin typeface="Arial MT"/>
                <a:cs typeface="Arial MT"/>
              </a:rPr>
              <a:t> </a:t>
            </a:r>
            <a:r>
              <a:rPr sz="3200" spc="-5" dirty="0">
                <a:solidFill>
                  <a:srgbClr val="FFFFFF"/>
                </a:solidFill>
                <a:latin typeface="Arial MT"/>
                <a:cs typeface="Arial MT"/>
              </a:rPr>
              <a:t>=</a:t>
            </a:r>
            <a:r>
              <a:rPr sz="3200" spc="-120" dirty="0">
                <a:solidFill>
                  <a:srgbClr val="FFFFFF"/>
                </a:solidFill>
                <a:latin typeface="Arial MT"/>
                <a:cs typeface="Arial MT"/>
              </a:rPr>
              <a:t> </a:t>
            </a:r>
            <a:r>
              <a:rPr sz="3200" spc="155" dirty="0">
                <a:solidFill>
                  <a:srgbClr val="FFFFFF"/>
                </a:solidFill>
                <a:latin typeface="Arial MT"/>
                <a:cs typeface="Arial MT"/>
              </a:rPr>
              <a:t>dictionary_name[</a:t>
            </a:r>
            <a:r>
              <a:rPr sz="3200" spc="155" dirty="0">
                <a:solidFill>
                  <a:srgbClr val="FF0000"/>
                </a:solidFill>
                <a:latin typeface="Arial MT"/>
                <a:cs typeface="Arial MT"/>
              </a:rPr>
              <a:t>key</a:t>
            </a:r>
            <a:r>
              <a:rPr sz="3200" spc="155" dirty="0">
                <a:solidFill>
                  <a:srgbClr val="FFFFFF"/>
                </a:solidFill>
                <a:latin typeface="Arial MT"/>
                <a:cs typeface="Arial MT"/>
              </a:rPr>
              <a:t>]</a:t>
            </a:r>
            <a:endParaRPr sz="3200">
              <a:latin typeface="Arial MT"/>
              <a:cs typeface="Arial MT"/>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4628</Words>
  <Application>Microsoft Office PowerPoint</Application>
  <PresentationFormat>Widescreen</PresentationFormat>
  <Paragraphs>632</Paragraphs>
  <Slides>68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68</vt:i4>
      </vt:variant>
    </vt:vector>
  </HeadingPairs>
  <TitlesOfParts>
    <vt:vector size="75" baseType="lpstr">
      <vt:lpstr>Arial</vt:lpstr>
      <vt:lpstr>Arial MT</vt:lpstr>
      <vt:lpstr>Calibri</vt:lpstr>
      <vt:lpstr>Calibri Light</vt:lpstr>
      <vt:lpstr>Courier New</vt:lpstr>
      <vt:lpstr>Tahoma</vt:lpstr>
      <vt:lpstr>Office Theme</vt:lpstr>
      <vt:lpstr>Heuristics</vt:lpstr>
      <vt:lpstr>For students with Programming background</vt:lpstr>
      <vt:lpstr>Today’s Lab</vt:lpstr>
      <vt:lpstr>zoo.py</vt:lpstr>
      <vt:lpstr>height.py</vt:lpstr>
      <vt:lpstr>Dictionaries</vt:lpstr>
      <vt:lpstr>Creating a Dictionary</vt:lpstr>
      <vt:lpstr>Creating a Dictionary</vt:lpstr>
      <vt:lpstr>Retrieving a Value</vt:lpstr>
      <vt:lpstr>Example: Lists and Dicts</vt:lpstr>
      <vt:lpstr>How to Prevent Key Errors?</vt:lpstr>
      <vt:lpstr>Adding or Updating a key-value  pair</vt:lpstr>
      <vt:lpstr>Useful dictionary statements</vt:lpstr>
      <vt:lpstr>PowerPoint Presentation</vt:lpstr>
      <vt:lpstr>simpsons.py</vt:lpstr>
      <vt:lpstr>List comprehension </vt:lpstr>
      <vt:lpstr>List comprehension - Syntax </vt:lpstr>
      <vt:lpstr>Example: Separate Letters from String</vt:lpstr>
      <vt:lpstr>Functions</vt:lpstr>
      <vt:lpstr>Functions Types</vt:lpstr>
      <vt:lpstr>Functions Definition</vt:lpstr>
      <vt:lpstr>Function Definition</vt:lpstr>
      <vt:lpstr>Function Definition</vt:lpstr>
      <vt:lpstr>Functions Definition</vt:lpstr>
      <vt:lpstr>Functions Flow</vt:lpstr>
      <vt:lpstr>Functions Flow</vt:lpstr>
      <vt:lpstr>Functions Flow</vt:lpstr>
      <vt:lpstr>Function Arguments</vt:lpstr>
      <vt:lpstr>Function Argument</vt:lpstr>
      <vt:lpstr>Functions and Multiple Arguments</vt:lpstr>
      <vt:lpstr>Default arguments</vt:lpstr>
      <vt:lpstr>Functions and Local Variables</vt:lpstr>
      <vt:lpstr>Local Variable Examples</vt:lpstr>
      <vt:lpstr>Variables Outside Functions</vt:lpstr>
      <vt:lpstr>Variables Outside Functions</vt:lpstr>
      <vt:lpstr>Fruitful Functions</vt:lpstr>
      <vt:lpstr>Local Variable vs. Fruitful Function</vt:lpstr>
      <vt:lpstr>Local Variable vs. Fruitful Function</vt:lpstr>
      <vt:lpstr>Multiple Return Values</vt:lpstr>
      <vt:lpstr>Functions as parameters</vt:lpstr>
      <vt:lpstr>Map- Higher functions</vt:lpstr>
      <vt:lpstr>Map</vt:lpstr>
      <vt:lpstr>Map- Example</vt:lpstr>
      <vt:lpstr>parsingInput.py</vt:lpstr>
      <vt:lpstr>Files</vt:lpstr>
      <vt:lpstr>We use files every day</vt:lpstr>
      <vt:lpstr>File Types</vt:lpstr>
      <vt:lpstr>File Types</vt:lpstr>
      <vt:lpstr>Opening a File</vt:lpstr>
      <vt:lpstr>‘w’ vs. ‘a’ Modes</vt:lpstr>
      <vt:lpstr>‘r’ Mode</vt:lpstr>
      <vt:lpstr>Don’t forget to close the file!</vt:lpstr>
      <vt:lpstr>Writing to a File</vt:lpstr>
      <vt:lpstr>Example: Writing to a File</vt:lpstr>
      <vt:lpstr>Reading from a File</vt:lpstr>
      <vt:lpstr>Example: Reading from a File</vt:lpstr>
      <vt:lpstr>Example 2: Reading from a File</vt:lpstr>
      <vt:lpstr>Example 3: Reading from a File</vt:lpstr>
      <vt:lpstr>String strip() Method</vt:lpstr>
      <vt:lpstr>Example 3: Removing the \n?</vt:lpstr>
      <vt:lpstr>Looping through Files</vt:lpstr>
      <vt:lpstr>Looping through Files</vt:lpstr>
      <vt:lpstr>Looping through Files</vt:lpstr>
      <vt:lpstr>Looping through Files</vt:lpstr>
      <vt:lpstr>filein.py</vt:lpstr>
      <vt:lpstr>fileinmap.py</vt:lpstr>
      <vt:lpstr>fileinmap2.py</vt:lpstr>
      <vt:lpstr>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2023-01-05T17:42:25Z</dcterms:created>
  <dcterms:modified xsi:type="dcterms:W3CDTF">2023-01-06T13:16:58Z</dcterms:modified>
</cp:coreProperties>
</file>